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1" r:id="rId1"/>
  </p:sldMasterIdLst>
  <p:notesMasterIdLst>
    <p:notesMasterId r:id="rId16"/>
  </p:notesMasterIdLst>
  <p:handoutMasterIdLst>
    <p:handoutMasterId r:id="rId17"/>
  </p:handoutMasterIdLst>
  <p:sldIdLst>
    <p:sldId id="257" r:id="rId2"/>
    <p:sldId id="258" r:id="rId3"/>
    <p:sldId id="263" r:id="rId4"/>
    <p:sldId id="264" r:id="rId5"/>
    <p:sldId id="265" r:id="rId6"/>
    <p:sldId id="267" r:id="rId7"/>
    <p:sldId id="262" r:id="rId8"/>
    <p:sldId id="259" r:id="rId9"/>
    <p:sldId id="268" r:id="rId10"/>
    <p:sldId id="269" r:id="rId11"/>
    <p:sldId id="270" r:id="rId12"/>
    <p:sldId id="261" r:id="rId13"/>
    <p:sldId id="274" r:id="rId14"/>
    <p:sldId id="272"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64" userDrawn="1">
          <p15:clr>
            <a:srgbClr val="A4A3A4"/>
          </p15:clr>
        </p15:guide>
        <p15:guide id="2" orient="horz" pos="696" userDrawn="1">
          <p15:clr>
            <a:srgbClr val="A4A3A4"/>
          </p15:clr>
        </p15:guide>
        <p15:guide id="3" pos="6336" userDrawn="1">
          <p15:clr>
            <a:srgbClr val="A4A3A4"/>
          </p15:clr>
        </p15:guide>
        <p15:guide id="4" orient="horz" pos="27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8" autoAdjust="0"/>
    <p:restoredTop sz="94660"/>
  </p:normalViewPr>
  <p:slideViewPr>
    <p:cSldViewPr snapToGrid="0">
      <p:cViewPr varScale="1">
        <p:scale>
          <a:sx n="84" d="100"/>
          <a:sy n="84" d="100"/>
        </p:scale>
        <p:origin x="643" y="77"/>
      </p:cViewPr>
      <p:guideLst>
        <p:guide orient="horz" pos="2664"/>
        <p:guide orient="horz" pos="696"/>
        <p:guide pos="6336"/>
        <p:guide orient="horz" pos="27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12972B-7F23-411C-B6C1-5A3AF04D991E}" type="doc">
      <dgm:prSet loTypeId="urn:microsoft.com/office/officeart/2008/layout/VerticalCurvedList" loCatId="list" qsTypeId="urn:microsoft.com/office/officeart/2005/8/quickstyle/simple2" qsCatId="simple" csTypeId="urn:microsoft.com/office/officeart/2005/8/colors/accent2_2" csCatId="accent2" phldr="1"/>
      <dgm:spPr/>
      <dgm:t>
        <a:bodyPr/>
        <a:lstStyle/>
        <a:p>
          <a:endParaRPr lang="en-US"/>
        </a:p>
      </dgm:t>
    </dgm:pt>
    <dgm:pt modelId="{3F7BFB60-4F89-41AE-A168-13471DDAC7F3}">
      <dgm:prSet phldrT="[Text]"/>
      <dgm:spPr/>
      <dgm:t>
        <a:bodyPr/>
        <a:lstStyle/>
        <a:p>
          <a:r>
            <a:rPr lang="fa-IR" b="1" dirty="0" smtClean="0">
              <a:latin typeface="Arial" panose="020B0604020202020204" pitchFamily="34" charset="0"/>
              <a:cs typeface="Arial" panose="020B0604020202020204" pitchFamily="34" charset="0"/>
            </a:rPr>
            <a:t>1. مقدمه</a:t>
          </a:r>
          <a:endParaRPr lang="en-US" dirty="0">
            <a:latin typeface="Arial" panose="020B0604020202020204" pitchFamily="34" charset="0"/>
            <a:cs typeface="Arial" panose="020B0604020202020204" pitchFamily="34" charset="0"/>
          </a:endParaRPr>
        </a:p>
      </dgm:t>
    </dgm:pt>
    <dgm:pt modelId="{9D30CA92-E9A2-4942-86D7-9CE78FB48C52}" type="parTrans" cxnId="{492FDBD5-0E39-4587-BDEC-DC0F400A0BC9}">
      <dgm:prSet/>
      <dgm:spPr/>
      <dgm:t>
        <a:bodyPr/>
        <a:lstStyle/>
        <a:p>
          <a:endParaRPr lang="en-US"/>
        </a:p>
      </dgm:t>
    </dgm:pt>
    <dgm:pt modelId="{334F9D86-04D1-476E-AA8C-646BE347343C}" type="sibTrans" cxnId="{492FDBD5-0E39-4587-BDEC-DC0F400A0BC9}">
      <dgm:prSet/>
      <dgm:spPr/>
      <dgm:t>
        <a:bodyPr/>
        <a:lstStyle/>
        <a:p>
          <a:endParaRPr lang="en-US"/>
        </a:p>
      </dgm:t>
    </dgm:pt>
    <dgm:pt modelId="{B5711B6D-A3FF-4314-861D-319280B73C32}">
      <dgm:prSet phldrT="[Text]"/>
      <dgm:spPr/>
      <dgm:t>
        <a:bodyPr/>
        <a:lstStyle/>
        <a:p>
          <a:pPr rtl="1"/>
          <a:r>
            <a:rPr lang="fa-IR" b="1" dirty="0" smtClean="0">
              <a:latin typeface="Arial" panose="020B0604020202020204" pitchFamily="34" charset="0"/>
              <a:cs typeface="Arial" panose="020B0604020202020204" pitchFamily="34" charset="0"/>
            </a:rPr>
            <a:t>2. آشنایی با تعاریف</a:t>
          </a:r>
          <a:endParaRPr lang="en-US" dirty="0">
            <a:latin typeface="Arial" panose="020B0604020202020204" pitchFamily="34" charset="0"/>
            <a:cs typeface="Arial" panose="020B0604020202020204" pitchFamily="34" charset="0"/>
          </a:endParaRPr>
        </a:p>
      </dgm:t>
    </dgm:pt>
    <dgm:pt modelId="{BC194571-84C9-4D4A-A7EF-F88F987CD97C}" type="parTrans" cxnId="{8C65816C-13E4-45A4-B8DA-9FD7B3E1493D}">
      <dgm:prSet/>
      <dgm:spPr/>
      <dgm:t>
        <a:bodyPr/>
        <a:lstStyle/>
        <a:p>
          <a:endParaRPr lang="en-US"/>
        </a:p>
      </dgm:t>
    </dgm:pt>
    <dgm:pt modelId="{D83B3355-A605-4640-A57D-F91CBD257610}" type="sibTrans" cxnId="{8C65816C-13E4-45A4-B8DA-9FD7B3E1493D}">
      <dgm:prSet/>
      <dgm:spPr/>
      <dgm:t>
        <a:bodyPr/>
        <a:lstStyle/>
        <a:p>
          <a:endParaRPr lang="en-US"/>
        </a:p>
      </dgm:t>
    </dgm:pt>
    <dgm:pt modelId="{454D7C40-2A0F-42DD-8882-4FB5F6DCE577}">
      <dgm:prSet phldrT="[Text]"/>
      <dgm:spPr/>
      <dgm:t>
        <a:bodyPr/>
        <a:lstStyle/>
        <a:p>
          <a:pPr rtl="1"/>
          <a:r>
            <a:rPr lang="fa-IR" b="1" dirty="0" smtClean="0">
              <a:latin typeface="Arial" panose="020B0604020202020204" pitchFamily="34" charset="0"/>
              <a:cs typeface="Arial" panose="020B0604020202020204" pitchFamily="34" charset="0"/>
            </a:rPr>
            <a:t>3. اهمیت تقسیم بندی خودکار تصاویر</a:t>
          </a:r>
          <a:endParaRPr lang="en-US" dirty="0">
            <a:latin typeface="Arial" panose="020B0604020202020204" pitchFamily="34" charset="0"/>
            <a:cs typeface="Arial" panose="020B0604020202020204" pitchFamily="34" charset="0"/>
          </a:endParaRPr>
        </a:p>
      </dgm:t>
    </dgm:pt>
    <dgm:pt modelId="{6355D85A-3765-4AB7-900D-ABAE1CEEA484}" type="parTrans" cxnId="{794D5B69-83CD-46F4-9403-345D526C3AE9}">
      <dgm:prSet/>
      <dgm:spPr/>
      <dgm:t>
        <a:bodyPr/>
        <a:lstStyle/>
        <a:p>
          <a:endParaRPr lang="en-US"/>
        </a:p>
      </dgm:t>
    </dgm:pt>
    <dgm:pt modelId="{172847C8-D36B-4ADA-93D8-BBBB0120C18D}" type="sibTrans" cxnId="{794D5B69-83CD-46F4-9403-345D526C3AE9}">
      <dgm:prSet/>
      <dgm:spPr/>
      <dgm:t>
        <a:bodyPr/>
        <a:lstStyle/>
        <a:p>
          <a:endParaRPr lang="en-US"/>
        </a:p>
      </dgm:t>
    </dgm:pt>
    <dgm:pt modelId="{EA591295-E3F1-4BA2-99C9-DC1E549051DB}">
      <dgm:prSet/>
      <dgm:spPr/>
      <dgm:t>
        <a:bodyPr/>
        <a:lstStyle/>
        <a:p>
          <a:r>
            <a:rPr lang="fa-IR" dirty="0" smtClean="0">
              <a:latin typeface="Arial" panose="020B0604020202020204" pitchFamily="34" charset="0"/>
              <a:cs typeface="Arial" panose="020B0604020202020204" pitchFamily="34" charset="0"/>
            </a:rPr>
            <a:t>4. روش های موجود</a:t>
          </a:r>
          <a:endParaRPr lang="en-US" dirty="0">
            <a:latin typeface="Arial" panose="020B0604020202020204" pitchFamily="34" charset="0"/>
            <a:cs typeface="Arial" panose="020B0604020202020204" pitchFamily="34" charset="0"/>
          </a:endParaRPr>
        </a:p>
      </dgm:t>
    </dgm:pt>
    <dgm:pt modelId="{5C31C194-C4AB-4530-A5B1-60C6100C89FC}" type="parTrans" cxnId="{5AE5B232-1120-4A57-A35B-BECE589A5080}">
      <dgm:prSet/>
      <dgm:spPr/>
      <dgm:t>
        <a:bodyPr/>
        <a:lstStyle/>
        <a:p>
          <a:endParaRPr lang="en-US"/>
        </a:p>
      </dgm:t>
    </dgm:pt>
    <dgm:pt modelId="{77676E91-FDC1-4B89-A391-D1DDBE0F4645}" type="sibTrans" cxnId="{5AE5B232-1120-4A57-A35B-BECE589A5080}">
      <dgm:prSet/>
      <dgm:spPr/>
      <dgm:t>
        <a:bodyPr/>
        <a:lstStyle/>
        <a:p>
          <a:endParaRPr lang="en-US"/>
        </a:p>
      </dgm:t>
    </dgm:pt>
    <dgm:pt modelId="{2C086AD5-69B7-4C0F-81B6-203D165EFAC8}">
      <dgm:prSet/>
      <dgm:spPr/>
      <dgm:t>
        <a:bodyPr/>
        <a:lstStyle/>
        <a:p>
          <a:r>
            <a:rPr lang="fa-IR" dirty="0" smtClean="0">
              <a:latin typeface="Arial" panose="020B0604020202020204" pitchFamily="34" charset="0"/>
              <a:cs typeface="Arial" panose="020B0604020202020204" pitchFamily="34" charset="0"/>
            </a:rPr>
            <a:t>5. چالش های موجود</a:t>
          </a:r>
          <a:endParaRPr lang="en-US" dirty="0">
            <a:latin typeface="Arial" panose="020B0604020202020204" pitchFamily="34" charset="0"/>
            <a:cs typeface="Arial" panose="020B0604020202020204" pitchFamily="34" charset="0"/>
          </a:endParaRPr>
        </a:p>
      </dgm:t>
    </dgm:pt>
    <dgm:pt modelId="{AE716746-7031-4D43-89EE-C2BB221F7E0F}" type="parTrans" cxnId="{5FFFD63D-1DD1-40BF-9BB0-65BB4ABAEFF6}">
      <dgm:prSet/>
      <dgm:spPr/>
      <dgm:t>
        <a:bodyPr/>
        <a:lstStyle/>
        <a:p>
          <a:endParaRPr lang="en-US"/>
        </a:p>
      </dgm:t>
    </dgm:pt>
    <dgm:pt modelId="{095FA510-319E-46EA-B49A-9FA420DAA264}" type="sibTrans" cxnId="{5FFFD63D-1DD1-40BF-9BB0-65BB4ABAEFF6}">
      <dgm:prSet/>
      <dgm:spPr/>
      <dgm:t>
        <a:bodyPr/>
        <a:lstStyle/>
        <a:p>
          <a:endParaRPr lang="en-US"/>
        </a:p>
      </dgm:t>
    </dgm:pt>
    <dgm:pt modelId="{880AF534-9D97-4238-97EE-8A977B7982EA}">
      <dgm:prSet/>
      <dgm:spPr/>
      <dgm:t>
        <a:bodyPr/>
        <a:lstStyle/>
        <a:p>
          <a:r>
            <a:rPr lang="fa-IR" dirty="0" smtClean="0">
              <a:latin typeface="Arial" panose="020B0604020202020204" pitchFamily="34" charset="0"/>
              <a:cs typeface="Arial" panose="020B0604020202020204" pitchFamily="34" charset="0"/>
            </a:rPr>
            <a:t>6. نتیجه گیری</a:t>
          </a:r>
          <a:endParaRPr lang="en-US" dirty="0">
            <a:latin typeface="Arial" panose="020B0604020202020204" pitchFamily="34" charset="0"/>
            <a:cs typeface="Arial" panose="020B0604020202020204" pitchFamily="34" charset="0"/>
          </a:endParaRPr>
        </a:p>
      </dgm:t>
    </dgm:pt>
    <dgm:pt modelId="{0723754F-C607-451E-91D0-5ECFF5FD5F01}" type="parTrans" cxnId="{B79DD343-F90F-4500-B2AF-62F962C5572D}">
      <dgm:prSet/>
      <dgm:spPr/>
      <dgm:t>
        <a:bodyPr/>
        <a:lstStyle/>
        <a:p>
          <a:endParaRPr lang="en-US"/>
        </a:p>
      </dgm:t>
    </dgm:pt>
    <dgm:pt modelId="{61A7DC35-758D-4ABF-BBED-7793C904B295}" type="sibTrans" cxnId="{B79DD343-F90F-4500-B2AF-62F962C5572D}">
      <dgm:prSet/>
      <dgm:spPr/>
      <dgm:t>
        <a:bodyPr/>
        <a:lstStyle/>
        <a:p>
          <a:endParaRPr lang="en-US"/>
        </a:p>
      </dgm:t>
    </dgm:pt>
    <dgm:pt modelId="{EFAAC9B8-97C1-4459-823F-9ED635388C6D}">
      <dgm:prSet/>
      <dgm:spPr/>
      <dgm:t>
        <a:bodyPr/>
        <a:lstStyle/>
        <a:p>
          <a:r>
            <a:rPr lang="fa-IR" dirty="0" smtClean="0">
              <a:latin typeface="Arial" panose="020B0604020202020204" pitchFamily="34" charset="0"/>
              <a:cs typeface="Arial" panose="020B0604020202020204" pitchFamily="34" charset="0"/>
            </a:rPr>
            <a:t>7. مراجع</a:t>
          </a:r>
          <a:endParaRPr lang="en-US" dirty="0">
            <a:latin typeface="Arial" panose="020B0604020202020204" pitchFamily="34" charset="0"/>
            <a:cs typeface="Arial" panose="020B0604020202020204" pitchFamily="34" charset="0"/>
          </a:endParaRPr>
        </a:p>
      </dgm:t>
    </dgm:pt>
    <dgm:pt modelId="{EA895F00-B221-4E5A-9066-1C9ECC149A28}" type="parTrans" cxnId="{7DBD9041-A3D4-4860-88B7-368CF630D34C}">
      <dgm:prSet/>
      <dgm:spPr/>
      <dgm:t>
        <a:bodyPr/>
        <a:lstStyle/>
        <a:p>
          <a:endParaRPr lang="en-US"/>
        </a:p>
      </dgm:t>
    </dgm:pt>
    <dgm:pt modelId="{35368C8F-7239-43E1-967B-A28FF5799AE1}" type="sibTrans" cxnId="{7DBD9041-A3D4-4860-88B7-368CF630D34C}">
      <dgm:prSet/>
      <dgm:spPr/>
      <dgm:t>
        <a:bodyPr/>
        <a:lstStyle/>
        <a:p>
          <a:endParaRPr lang="en-US"/>
        </a:p>
      </dgm:t>
    </dgm:pt>
    <dgm:pt modelId="{09F0EC2E-360E-4AB4-9402-AA76FE028510}" type="pres">
      <dgm:prSet presAssocID="{ED12972B-7F23-411C-B6C1-5A3AF04D991E}" presName="Name0" presStyleCnt="0">
        <dgm:presLayoutVars>
          <dgm:chMax val="7"/>
          <dgm:chPref val="7"/>
          <dgm:dir val="rev"/>
        </dgm:presLayoutVars>
      </dgm:prSet>
      <dgm:spPr/>
      <dgm:t>
        <a:bodyPr/>
        <a:lstStyle/>
        <a:p>
          <a:endParaRPr lang="en-US"/>
        </a:p>
      </dgm:t>
    </dgm:pt>
    <dgm:pt modelId="{22AA2F09-D7B4-4439-954A-A9F7A5E81A1F}" type="pres">
      <dgm:prSet presAssocID="{ED12972B-7F23-411C-B6C1-5A3AF04D991E}" presName="Name1" presStyleCnt="0"/>
      <dgm:spPr/>
    </dgm:pt>
    <dgm:pt modelId="{67B40C60-CBA8-4613-9D09-5D8A83F93436}" type="pres">
      <dgm:prSet presAssocID="{ED12972B-7F23-411C-B6C1-5A3AF04D991E}" presName="cycle" presStyleCnt="0"/>
      <dgm:spPr/>
    </dgm:pt>
    <dgm:pt modelId="{9A21655A-B9B5-4466-813E-D1C4AA2D6EA5}" type="pres">
      <dgm:prSet presAssocID="{ED12972B-7F23-411C-B6C1-5A3AF04D991E}" presName="srcNode" presStyleLbl="node1" presStyleIdx="0" presStyleCnt="7"/>
      <dgm:spPr/>
    </dgm:pt>
    <dgm:pt modelId="{0B5AD09A-F4BD-4D6B-8F8F-98B9ACB6D905}" type="pres">
      <dgm:prSet presAssocID="{ED12972B-7F23-411C-B6C1-5A3AF04D991E}" presName="conn" presStyleLbl="parChTrans1D2" presStyleIdx="0" presStyleCnt="1"/>
      <dgm:spPr/>
      <dgm:t>
        <a:bodyPr/>
        <a:lstStyle/>
        <a:p>
          <a:endParaRPr lang="en-US"/>
        </a:p>
      </dgm:t>
    </dgm:pt>
    <dgm:pt modelId="{308473AF-5BF1-4292-8DEF-237E5685B187}" type="pres">
      <dgm:prSet presAssocID="{ED12972B-7F23-411C-B6C1-5A3AF04D991E}" presName="extraNode" presStyleLbl="node1" presStyleIdx="0" presStyleCnt="7"/>
      <dgm:spPr/>
    </dgm:pt>
    <dgm:pt modelId="{82C58186-6CB9-47CE-AD89-5DACD7338EE5}" type="pres">
      <dgm:prSet presAssocID="{ED12972B-7F23-411C-B6C1-5A3AF04D991E}" presName="dstNode" presStyleLbl="node1" presStyleIdx="0" presStyleCnt="7"/>
      <dgm:spPr/>
    </dgm:pt>
    <dgm:pt modelId="{35517629-07A7-490F-B20C-36E77201FA4A}" type="pres">
      <dgm:prSet presAssocID="{3F7BFB60-4F89-41AE-A168-13471DDAC7F3}" presName="text_1" presStyleLbl="node1" presStyleIdx="0" presStyleCnt="7">
        <dgm:presLayoutVars>
          <dgm:bulletEnabled val="1"/>
        </dgm:presLayoutVars>
      </dgm:prSet>
      <dgm:spPr/>
      <dgm:t>
        <a:bodyPr/>
        <a:lstStyle/>
        <a:p>
          <a:endParaRPr lang="en-US"/>
        </a:p>
      </dgm:t>
    </dgm:pt>
    <dgm:pt modelId="{4F99495C-5B3E-4FAA-A5ED-3205BD6FF181}" type="pres">
      <dgm:prSet presAssocID="{3F7BFB60-4F89-41AE-A168-13471DDAC7F3}" presName="accent_1" presStyleCnt="0"/>
      <dgm:spPr/>
    </dgm:pt>
    <dgm:pt modelId="{7DF8D33D-124D-410E-8F6F-074E9F254C8C}" type="pres">
      <dgm:prSet presAssocID="{3F7BFB60-4F89-41AE-A168-13471DDAC7F3}" presName="accentRepeatNode" presStyleLbl="solidFgAcc1" presStyleIdx="0" presStyleCnt="7"/>
      <dgm:spPr/>
    </dgm:pt>
    <dgm:pt modelId="{A2080D87-A210-40F7-91CF-001ADE32A51E}" type="pres">
      <dgm:prSet presAssocID="{B5711B6D-A3FF-4314-861D-319280B73C32}" presName="text_2" presStyleLbl="node1" presStyleIdx="1" presStyleCnt="7">
        <dgm:presLayoutVars>
          <dgm:bulletEnabled val="1"/>
        </dgm:presLayoutVars>
      </dgm:prSet>
      <dgm:spPr/>
      <dgm:t>
        <a:bodyPr/>
        <a:lstStyle/>
        <a:p>
          <a:endParaRPr lang="en-US"/>
        </a:p>
      </dgm:t>
    </dgm:pt>
    <dgm:pt modelId="{E5A9E8E1-4A86-4C1B-A6C2-2384F3AC4AE6}" type="pres">
      <dgm:prSet presAssocID="{B5711B6D-A3FF-4314-861D-319280B73C32}" presName="accent_2" presStyleCnt="0"/>
      <dgm:spPr/>
    </dgm:pt>
    <dgm:pt modelId="{90ADC377-298D-4DD2-B196-D9C221D28E60}" type="pres">
      <dgm:prSet presAssocID="{B5711B6D-A3FF-4314-861D-319280B73C32}" presName="accentRepeatNode" presStyleLbl="solidFgAcc1" presStyleIdx="1" presStyleCnt="7"/>
      <dgm:spPr/>
      <dgm:t>
        <a:bodyPr/>
        <a:lstStyle/>
        <a:p>
          <a:endParaRPr lang="en-US"/>
        </a:p>
      </dgm:t>
    </dgm:pt>
    <dgm:pt modelId="{C55DA27A-1ACB-45B4-B726-51EFD85488D0}" type="pres">
      <dgm:prSet presAssocID="{454D7C40-2A0F-42DD-8882-4FB5F6DCE577}" presName="text_3" presStyleLbl="node1" presStyleIdx="2" presStyleCnt="7">
        <dgm:presLayoutVars>
          <dgm:bulletEnabled val="1"/>
        </dgm:presLayoutVars>
      </dgm:prSet>
      <dgm:spPr/>
      <dgm:t>
        <a:bodyPr/>
        <a:lstStyle/>
        <a:p>
          <a:endParaRPr lang="en-US"/>
        </a:p>
      </dgm:t>
    </dgm:pt>
    <dgm:pt modelId="{22F1FDD4-2D7D-496C-A678-B9FEF0D3E0AD}" type="pres">
      <dgm:prSet presAssocID="{454D7C40-2A0F-42DD-8882-4FB5F6DCE577}" presName="accent_3" presStyleCnt="0"/>
      <dgm:spPr/>
    </dgm:pt>
    <dgm:pt modelId="{E8BCEC5F-6431-4E08-BFCB-EB328A633A15}" type="pres">
      <dgm:prSet presAssocID="{454D7C40-2A0F-42DD-8882-4FB5F6DCE577}" presName="accentRepeatNode" presStyleLbl="solidFgAcc1" presStyleIdx="2" presStyleCnt="7"/>
      <dgm:spPr/>
      <dgm:t>
        <a:bodyPr/>
        <a:lstStyle/>
        <a:p>
          <a:endParaRPr lang="en-US"/>
        </a:p>
      </dgm:t>
    </dgm:pt>
    <dgm:pt modelId="{749C907A-6153-4349-9ABC-E6D727E83940}" type="pres">
      <dgm:prSet presAssocID="{EA591295-E3F1-4BA2-99C9-DC1E549051DB}" presName="text_4" presStyleLbl="node1" presStyleIdx="3" presStyleCnt="7">
        <dgm:presLayoutVars>
          <dgm:bulletEnabled val="1"/>
        </dgm:presLayoutVars>
      </dgm:prSet>
      <dgm:spPr/>
      <dgm:t>
        <a:bodyPr/>
        <a:lstStyle/>
        <a:p>
          <a:endParaRPr lang="en-US"/>
        </a:p>
      </dgm:t>
    </dgm:pt>
    <dgm:pt modelId="{84CA7A1F-18CE-4216-BFEB-1BF36B3DE70F}" type="pres">
      <dgm:prSet presAssocID="{EA591295-E3F1-4BA2-99C9-DC1E549051DB}" presName="accent_4" presStyleCnt="0"/>
      <dgm:spPr/>
    </dgm:pt>
    <dgm:pt modelId="{6E804CBA-CE87-44B4-8992-2FFCEDD4BC88}" type="pres">
      <dgm:prSet presAssocID="{EA591295-E3F1-4BA2-99C9-DC1E549051DB}" presName="accentRepeatNode" presStyleLbl="solidFgAcc1" presStyleIdx="3" presStyleCnt="7"/>
      <dgm:spPr/>
    </dgm:pt>
    <dgm:pt modelId="{A72CAF8D-9F3B-488B-9BE2-7946D267984C}" type="pres">
      <dgm:prSet presAssocID="{2C086AD5-69B7-4C0F-81B6-203D165EFAC8}" presName="text_5" presStyleLbl="node1" presStyleIdx="4" presStyleCnt="7">
        <dgm:presLayoutVars>
          <dgm:bulletEnabled val="1"/>
        </dgm:presLayoutVars>
      </dgm:prSet>
      <dgm:spPr/>
      <dgm:t>
        <a:bodyPr/>
        <a:lstStyle/>
        <a:p>
          <a:endParaRPr lang="en-US"/>
        </a:p>
      </dgm:t>
    </dgm:pt>
    <dgm:pt modelId="{DECBE423-0B24-4E84-8499-66A569B6CAA0}" type="pres">
      <dgm:prSet presAssocID="{2C086AD5-69B7-4C0F-81B6-203D165EFAC8}" presName="accent_5" presStyleCnt="0"/>
      <dgm:spPr/>
    </dgm:pt>
    <dgm:pt modelId="{D66893FB-53AD-43FE-B032-97E35A004895}" type="pres">
      <dgm:prSet presAssocID="{2C086AD5-69B7-4C0F-81B6-203D165EFAC8}" presName="accentRepeatNode" presStyleLbl="solidFgAcc1" presStyleIdx="4" presStyleCnt="7"/>
      <dgm:spPr/>
    </dgm:pt>
    <dgm:pt modelId="{600FDE51-D398-4A09-9182-975CF606B292}" type="pres">
      <dgm:prSet presAssocID="{880AF534-9D97-4238-97EE-8A977B7982EA}" presName="text_6" presStyleLbl="node1" presStyleIdx="5" presStyleCnt="7" custLinFactNeighborX="-181">
        <dgm:presLayoutVars>
          <dgm:bulletEnabled val="1"/>
        </dgm:presLayoutVars>
      </dgm:prSet>
      <dgm:spPr/>
      <dgm:t>
        <a:bodyPr/>
        <a:lstStyle/>
        <a:p>
          <a:endParaRPr lang="en-US"/>
        </a:p>
      </dgm:t>
    </dgm:pt>
    <dgm:pt modelId="{E1F992B1-1ADE-4F45-A59E-6D2C6BBD6505}" type="pres">
      <dgm:prSet presAssocID="{880AF534-9D97-4238-97EE-8A977B7982EA}" presName="accent_6" presStyleCnt="0"/>
      <dgm:spPr/>
    </dgm:pt>
    <dgm:pt modelId="{D9312644-9EF9-416A-9806-C91E203DCBB2}" type="pres">
      <dgm:prSet presAssocID="{880AF534-9D97-4238-97EE-8A977B7982EA}" presName="accentRepeatNode" presStyleLbl="solidFgAcc1" presStyleIdx="5" presStyleCnt="7"/>
      <dgm:spPr/>
    </dgm:pt>
    <dgm:pt modelId="{9CC5FA06-91F3-4BF3-8044-B51D956940A9}" type="pres">
      <dgm:prSet presAssocID="{EFAAC9B8-97C1-4459-823F-9ED635388C6D}" presName="text_7" presStyleLbl="node1" presStyleIdx="6" presStyleCnt="7">
        <dgm:presLayoutVars>
          <dgm:bulletEnabled val="1"/>
        </dgm:presLayoutVars>
      </dgm:prSet>
      <dgm:spPr/>
      <dgm:t>
        <a:bodyPr/>
        <a:lstStyle/>
        <a:p>
          <a:endParaRPr lang="en-US"/>
        </a:p>
      </dgm:t>
    </dgm:pt>
    <dgm:pt modelId="{C3746965-4C5E-49EE-8B27-A45F812035BF}" type="pres">
      <dgm:prSet presAssocID="{EFAAC9B8-97C1-4459-823F-9ED635388C6D}" presName="accent_7" presStyleCnt="0"/>
      <dgm:spPr/>
    </dgm:pt>
    <dgm:pt modelId="{673FE02B-107E-4489-9F44-ABBB97911F64}" type="pres">
      <dgm:prSet presAssocID="{EFAAC9B8-97C1-4459-823F-9ED635388C6D}" presName="accentRepeatNode" presStyleLbl="solidFgAcc1" presStyleIdx="6" presStyleCnt="7"/>
      <dgm:spPr/>
    </dgm:pt>
  </dgm:ptLst>
  <dgm:cxnLst>
    <dgm:cxn modelId="{43F29803-5619-4405-94F0-3F1B1E602A5E}" type="presOf" srcId="{880AF534-9D97-4238-97EE-8A977B7982EA}" destId="{600FDE51-D398-4A09-9182-975CF606B292}" srcOrd="0" destOrd="0" presId="urn:microsoft.com/office/officeart/2008/layout/VerticalCurvedList"/>
    <dgm:cxn modelId="{7DBD9041-A3D4-4860-88B7-368CF630D34C}" srcId="{ED12972B-7F23-411C-B6C1-5A3AF04D991E}" destId="{EFAAC9B8-97C1-4459-823F-9ED635388C6D}" srcOrd="6" destOrd="0" parTransId="{EA895F00-B221-4E5A-9066-1C9ECC149A28}" sibTransId="{35368C8F-7239-43E1-967B-A28FF5799AE1}"/>
    <dgm:cxn modelId="{C4791463-2F78-4231-80FF-4AF15AD9FBF0}" type="presOf" srcId="{2C086AD5-69B7-4C0F-81B6-203D165EFAC8}" destId="{A72CAF8D-9F3B-488B-9BE2-7946D267984C}" srcOrd="0" destOrd="0" presId="urn:microsoft.com/office/officeart/2008/layout/VerticalCurvedList"/>
    <dgm:cxn modelId="{B22B8D53-00FA-4F4E-B97D-6CC8F998FFB5}" type="presOf" srcId="{EFAAC9B8-97C1-4459-823F-9ED635388C6D}" destId="{9CC5FA06-91F3-4BF3-8044-B51D956940A9}" srcOrd="0" destOrd="0" presId="urn:microsoft.com/office/officeart/2008/layout/VerticalCurvedList"/>
    <dgm:cxn modelId="{B79DD343-F90F-4500-B2AF-62F962C5572D}" srcId="{ED12972B-7F23-411C-B6C1-5A3AF04D991E}" destId="{880AF534-9D97-4238-97EE-8A977B7982EA}" srcOrd="5" destOrd="0" parTransId="{0723754F-C607-451E-91D0-5ECFF5FD5F01}" sibTransId="{61A7DC35-758D-4ABF-BBED-7793C904B295}"/>
    <dgm:cxn modelId="{3C99BD58-996A-478E-9640-645F6D6C28D5}" type="presOf" srcId="{B5711B6D-A3FF-4314-861D-319280B73C32}" destId="{A2080D87-A210-40F7-91CF-001ADE32A51E}" srcOrd="0" destOrd="0" presId="urn:microsoft.com/office/officeart/2008/layout/VerticalCurvedList"/>
    <dgm:cxn modelId="{F11117A0-B31A-4049-B50E-53670CC65563}" type="presOf" srcId="{3F7BFB60-4F89-41AE-A168-13471DDAC7F3}" destId="{35517629-07A7-490F-B20C-36E77201FA4A}" srcOrd="0" destOrd="0" presId="urn:microsoft.com/office/officeart/2008/layout/VerticalCurvedList"/>
    <dgm:cxn modelId="{5AE5B232-1120-4A57-A35B-BECE589A5080}" srcId="{ED12972B-7F23-411C-B6C1-5A3AF04D991E}" destId="{EA591295-E3F1-4BA2-99C9-DC1E549051DB}" srcOrd="3" destOrd="0" parTransId="{5C31C194-C4AB-4530-A5B1-60C6100C89FC}" sibTransId="{77676E91-FDC1-4B89-A391-D1DDBE0F4645}"/>
    <dgm:cxn modelId="{44547C59-723B-4635-8BEF-693A353C225C}" type="presOf" srcId="{334F9D86-04D1-476E-AA8C-646BE347343C}" destId="{0B5AD09A-F4BD-4D6B-8F8F-98B9ACB6D905}" srcOrd="0" destOrd="0" presId="urn:microsoft.com/office/officeart/2008/layout/VerticalCurvedList"/>
    <dgm:cxn modelId="{5FFFD63D-1DD1-40BF-9BB0-65BB4ABAEFF6}" srcId="{ED12972B-7F23-411C-B6C1-5A3AF04D991E}" destId="{2C086AD5-69B7-4C0F-81B6-203D165EFAC8}" srcOrd="4" destOrd="0" parTransId="{AE716746-7031-4D43-89EE-C2BB221F7E0F}" sibTransId="{095FA510-319E-46EA-B49A-9FA420DAA264}"/>
    <dgm:cxn modelId="{1629E799-A3B7-403D-A0DA-0ED07ED1D7BE}" type="presOf" srcId="{EA591295-E3F1-4BA2-99C9-DC1E549051DB}" destId="{749C907A-6153-4349-9ABC-E6D727E83940}" srcOrd="0" destOrd="0" presId="urn:microsoft.com/office/officeart/2008/layout/VerticalCurvedList"/>
    <dgm:cxn modelId="{492FDBD5-0E39-4587-BDEC-DC0F400A0BC9}" srcId="{ED12972B-7F23-411C-B6C1-5A3AF04D991E}" destId="{3F7BFB60-4F89-41AE-A168-13471DDAC7F3}" srcOrd="0" destOrd="0" parTransId="{9D30CA92-E9A2-4942-86D7-9CE78FB48C52}" sibTransId="{334F9D86-04D1-476E-AA8C-646BE347343C}"/>
    <dgm:cxn modelId="{B67354CA-B705-4428-A122-EE4A81BFCC54}" type="presOf" srcId="{ED12972B-7F23-411C-B6C1-5A3AF04D991E}" destId="{09F0EC2E-360E-4AB4-9402-AA76FE028510}" srcOrd="0" destOrd="0" presId="urn:microsoft.com/office/officeart/2008/layout/VerticalCurvedList"/>
    <dgm:cxn modelId="{8C65816C-13E4-45A4-B8DA-9FD7B3E1493D}" srcId="{ED12972B-7F23-411C-B6C1-5A3AF04D991E}" destId="{B5711B6D-A3FF-4314-861D-319280B73C32}" srcOrd="1" destOrd="0" parTransId="{BC194571-84C9-4D4A-A7EF-F88F987CD97C}" sibTransId="{D83B3355-A605-4640-A57D-F91CBD257610}"/>
    <dgm:cxn modelId="{794D5B69-83CD-46F4-9403-345D526C3AE9}" srcId="{ED12972B-7F23-411C-B6C1-5A3AF04D991E}" destId="{454D7C40-2A0F-42DD-8882-4FB5F6DCE577}" srcOrd="2" destOrd="0" parTransId="{6355D85A-3765-4AB7-900D-ABAE1CEEA484}" sibTransId="{172847C8-D36B-4ADA-93D8-BBBB0120C18D}"/>
    <dgm:cxn modelId="{0C2D9D8E-E167-43DA-A01D-8D4A22BF331C}" type="presOf" srcId="{454D7C40-2A0F-42DD-8882-4FB5F6DCE577}" destId="{C55DA27A-1ACB-45B4-B726-51EFD85488D0}" srcOrd="0" destOrd="0" presId="urn:microsoft.com/office/officeart/2008/layout/VerticalCurvedList"/>
    <dgm:cxn modelId="{37089898-5BA8-472D-8513-08F5591A9618}" type="presParOf" srcId="{09F0EC2E-360E-4AB4-9402-AA76FE028510}" destId="{22AA2F09-D7B4-4439-954A-A9F7A5E81A1F}" srcOrd="0" destOrd="0" presId="urn:microsoft.com/office/officeart/2008/layout/VerticalCurvedList"/>
    <dgm:cxn modelId="{98EF9021-07B6-4605-87B5-2E5D794012B9}" type="presParOf" srcId="{22AA2F09-D7B4-4439-954A-A9F7A5E81A1F}" destId="{67B40C60-CBA8-4613-9D09-5D8A83F93436}" srcOrd="0" destOrd="0" presId="urn:microsoft.com/office/officeart/2008/layout/VerticalCurvedList"/>
    <dgm:cxn modelId="{DEB62E94-E01D-413F-8C00-7725DCC074FB}" type="presParOf" srcId="{67B40C60-CBA8-4613-9D09-5D8A83F93436}" destId="{9A21655A-B9B5-4466-813E-D1C4AA2D6EA5}" srcOrd="0" destOrd="0" presId="urn:microsoft.com/office/officeart/2008/layout/VerticalCurvedList"/>
    <dgm:cxn modelId="{5CA42EF6-023A-4BDA-A672-99E3F7F963F1}" type="presParOf" srcId="{67B40C60-CBA8-4613-9D09-5D8A83F93436}" destId="{0B5AD09A-F4BD-4D6B-8F8F-98B9ACB6D905}" srcOrd="1" destOrd="0" presId="urn:microsoft.com/office/officeart/2008/layout/VerticalCurvedList"/>
    <dgm:cxn modelId="{F5C866FE-8BD6-4FA6-A022-31AD0233447B}" type="presParOf" srcId="{67B40C60-CBA8-4613-9D09-5D8A83F93436}" destId="{308473AF-5BF1-4292-8DEF-237E5685B187}" srcOrd="2" destOrd="0" presId="urn:microsoft.com/office/officeart/2008/layout/VerticalCurvedList"/>
    <dgm:cxn modelId="{0C082E39-A835-48C2-9FB5-205D41D38FBA}" type="presParOf" srcId="{67B40C60-CBA8-4613-9D09-5D8A83F93436}" destId="{82C58186-6CB9-47CE-AD89-5DACD7338EE5}" srcOrd="3" destOrd="0" presId="urn:microsoft.com/office/officeart/2008/layout/VerticalCurvedList"/>
    <dgm:cxn modelId="{2A3ED34B-69DB-48A9-AF98-E8D3C32E92F1}" type="presParOf" srcId="{22AA2F09-D7B4-4439-954A-A9F7A5E81A1F}" destId="{35517629-07A7-490F-B20C-36E77201FA4A}" srcOrd="1" destOrd="0" presId="urn:microsoft.com/office/officeart/2008/layout/VerticalCurvedList"/>
    <dgm:cxn modelId="{7F7EB208-12DC-4047-A0AF-84F005E89FB3}" type="presParOf" srcId="{22AA2F09-D7B4-4439-954A-A9F7A5E81A1F}" destId="{4F99495C-5B3E-4FAA-A5ED-3205BD6FF181}" srcOrd="2" destOrd="0" presId="urn:microsoft.com/office/officeart/2008/layout/VerticalCurvedList"/>
    <dgm:cxn modelId="{FEBBD749-67D3-4E94-9B34-434AE42B8460}" type="presParOf" srcId="{4F99495C-5B3E-4FAA-A5ED-3205BD6FF181}" destId="{7DF8D33D-124D-410E-8F6F-074E9F254C8C}" srcOrd="0" destOrd="0" presId="urn:microsoft.com/office/officeart/2008/layout/VerticalCurvedList"/>
    <dgm:cxn modelId="{17BE9214-D410-40F5-84E3-57868D75C80E}" type="presParOf" srcId="{22AA2F09-D7B4-4439-954A-A9F7A5E81A1F}" destId="{A2080D87-A210-40F7-91CF-001ADE32A51E}" srcOrd="3" destOrd="0" presId="urn:microsoft.com/office/officeart/2008/layout/VerticalCurvedList"/>
    <dgm:cxn modelId="{79077BB7-9ED9-4739-A2BD-7F55F68FF695}" type="presParOf" srcId="{22AA2F09-D7B4-4439-954A-A9F7A5E81A1F}" destId="{E5A9E8E1-4A86-4C1B-A6C2-2384F3AC4AE6}" srcOrd="4" destOrd="0" presId="urn:microsoft.com/office/officeart/2008/layout/VerticalCurvedList"/>
    <dgm:cxn modelId="{B5C496EB-54AA-4DBA-86A7-A203F067B510}" type="presParOf" srcId="{E5A9E8E1-4A86-4C1B-A6C2-2384F3AC4AE6}" destId="{90ADC377-298D-4DD2-B196-D9C221D28E60}" srcOrd="0" destOrd="0" presId="urn:microsoft.com/office/officeart/2008/layout/VerticalCurvedList"/>
    <dgm:cxn modelId="{45900659-05A5-4E33-BA3D-A80B32A53827}" type="presParOf" srcId="{22AA2F09-D7B4-4439-954A-A9F7A5E81A1F}" destId="{C55DA27A-1ACB-45B4-B726-51EFD85488D0}" srcOrd="5" destOrd="0" presId="urn:microsoft.com/office/officeart/2008/layout/VerticalCurvedList"/>
    <dgm:cxn modelId="{1CF7AD00-DB47-452E-B9E3-8B003F521698}" type="presParOf" srcId="{22AA2F09-D7B4-4439-954A-A9F7A5E81A1F}" destId="{22F1FDD4-2D7D-496C-A678-B9FEF0D3E0AD}" srcOrd="6" destOrd="0" presId="urn:microsoft.com/office/officeart/2008/layout/VerticalCurvedList"/>
    <dgm:cxn modelId="{AA294B96-8BC4-436F-B880-60C7EB7F3C62}" type="presParOf" srcId="{22F1FDD4-2D7D-496C-A678-B9FEF0D3E0AD}" destId="{E8BCEC5F-6431-4E08-BFCB-EB328A633A15}" srcOrd="0" destOrd="0" presId="urn:microsoft.com/office/officeart/2008/layout/VerticalCurvedList"/>
    <dgm:cxn modelId="{1CDE747A-C11D-4738-A1DD-36291593B26C}" type="presParOf" srcId="{22AA2F09-D7B4-4439-954A-A9F7A5E81A1F}" destId="{749C907A-6153-4349-9ABC-E6D727E83940}" srcOrd="7" destOrd="0" presId="urn:microsoft.com/office/officeart/2008/layout/VerticalCurvedList"/>
    <dgm:cxn modelId="{298481EE-1849-4F44-BD14-C5B5AECF6084}" type="presParOf" srcId="{22AA2F09-D7B4-4439-954A-A9F7A5E81A1F}" destId="{84CA7A1F-18CE-4216-BFEB-1BF36B3DE70F}" srcOrd="8" destOrd="0" presId="urn:microsoft.com/office/officeart/2008/layout/VerticalCurvedList"/>
    <dgm:cxn modelId="{D50293C7-9DD5-4F2E-A729-58A5E185FB8C}" type="presParOf" srcId="{84CA7A1F-18CE-4216-BFEB-1BF36B3DE70F}" destId="{6E804CBA-CE87-44B4-8992-2FFCEDD4BC88}" srcOrd="0" destOrd="0" presId="urn:microsoft.com/office/officeart/2008/layout/VerticalCurvedList"/>
    <dgm:cxn modelId="{90E68D2C-C0A9-4DEB-92D4-FE949E29B592}" type="presParOf" srcId="{22AA2F09-D7B4-4439-954A-A9F7A5E81A1F}" destId="{A72CAF8D-9F3B-488B-9BE2-7946D267984C}" srcOrd="9" destOrd="0" presId="urn:microsoft.com/office/officeart/2008/layout/VerticalCurvedList"/>
    <dgm:cxn modelId="{549A8FB7-B0FC-4B66-8539-B18729E100D9}" type="presParOf" srcId="{22AA2F09-D7B4-4439-954A-A9F7A5E81A1F}" destId="{DECBE423-0B24-4E84-8499-66A569B6CAA0}" srcOrd="10" destOrd="0" presId="urn:microsoft.com/office/officeart/2008/layout/VerticalCurvedList"/>
    <dgm:cxn modelId="{9703FEA0-AD34-4C38-A96F-9942CDA7B3B9}" type="presParOf" srcId="{DECBE423-0B24-4E84-8499-66A569B6CAA0}" destId="{D66893FB-53AD-43FE-B032-97E35A004895}" srcOrd="0" destOrd="0" presId="urn:microsoft.com/office/officeart/2008/layout/VerticalCurvedList"/>
    <dgm:cxn modelId="{B0C7C719-14E2-4C93-A9EA-C212D70548E6}" type="presParOf" srcId="{22AA2F09-D7B4-4439-954A-A9F7A5E81A1F}" destId="{600FDE51-D398-4A09-9182-975CF606B292}" srcOrd="11" destOrd="0" presId="urn:microsoft.com/office/officeart/2008/layout/VerticalCurvedList"/>
    <dgm:cxn modelId="{DC9EDB8D-DD0A-4206-9D74-5E5284D37653}" type="presParOf" srcId="{22AA2F09-D7B4-4439-954A-A9F7A5E81A1F}" destId="{E1F992B1-1ADE-4F45-A59E-6D2C6BBD6505}" srcOrd="12" destOrd="0" presId="urn:microsoft.com/office/officeart/2008/layout/VerticalCurvedList"/>
    <dgm:cxn modelId="{9D88425E-8D81-473C-B418-984C889797DD}" type="presParOf" srcId="{E1F992B1-1ADE-4F45-A59E-6D2C6BBD6505}" destId="{D9312644-9EF9-416A-9806-C91E203DCBB2}" srcOrd="0" destOrd="0" presId="urn:microsoft.com/office/officeart/2008/layout/VerticalCurvedList"/>
    <dgm:cxn modelId="{CD477571-31CC-4A3E-9A1D-A34A57D5F887}" type="presParOf" srcId="{22AA2F09-D7B4-4439-954A-A9F7A5E81A1F}" destId="{9CC5FA06-91F3-4BF3-8044-B51D956940A9}" srcOrd="13" destOrd="0" presId="urn:microsoft.com/office/officeart/2008/layout/VerticalCurvedList"/>
    <dgm:cxn modelId="{809D7992-4124-4294-8D55-20C2C759DA13}" type="presParOf" srcId="{22AA2F09-D7B4-4439-954A-A9F7A5E81A1F}" destId="{C3746965-4C5E-49EE-8B27-A45F812035BF}" srcOrd="14" destOrd="0" presId="urn:microsoft.com/office/officeart/2008/layout/VerticalCurvedList"/>
    <dgm:cxn modelId="{1780DAD6-E63C-4806-9B5A-69FE9579C166}" type="presParOf" srcId="{C3746965-4C5E-49EE-8B27-A45F812035BF}" destId="{673FE02B-107E-4489-9F44-ABBB97911F6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3B5795-E0BB-447D-AD2D-7B88C0A702A6}" type="doc">
      <dgm:prSet loTypeId="urn:microsoft.com/office/officeart/2005/8/layout/vList2" loCatId="list" qsTypeId="urn:microsoft.com/office/officeart/2005/8/quickstyle/simple2" qsCatId="simple" csTypeId="urn:microsoft.com/office/officeart/2005/8/colors/accent2_2" csCatId="accent2" phldr="1"/>
      <dgm:spPr/>
      <dgm:t>
        <a:bodyPr/>
        <a:lstStyle/>
        <a:p>
          <a:endParaRPr lang="en-US"/>
        </a:p>
      </dgm:t>
    </dgm:pt>
    <dgm:pt modelId="{B627A1D6-4F5A-456C-B3D9-AD735EF30D22}">
      <dgm:prSet phldrT="[Text]" custT="1"/>
      <dgm:spPr/>
      <dgm:t>
        <a:bodyPr/>
        <a:lstStyle/>
        <a:p>
          <a:pPr algn="r"/>
          <a:r>
            <a:rPr lang="fa-IR" sz="2000" b="1" dirty="0" smtClean="0">
              <a:latin typeface="Arial" panose="020B0604020202020204" pitchFamily="34" charset="0"/>
              <a:cs typeface="Arial" panose="020B0604020202020204" pitchFamily="34" charset="0"/>
            </a:rPr>
            <a:t>1. ساختارکلی روش ها</a:t>
          </a:r>
          <a:endParaRPr lang="en-US" sz="2000" b="1" dirty="0">
            <a:latin typeface="Arial" panose="020B0604020202020204" pitchFamily="34" charset="0"/>
            <a:cs typeface="Arial" panose="020B0604020202020204" pitchFamily="34" charset="0"/>
          </a:endParaRPr>
        </a:p>
      </dgm:t>
    </dgm:pt>
    <dgm:pt modelId="{ADC8E9C0-86D6-4442-87E2-010BED05AF09}" type="parTrans" cxnId="{3E5AFE19-48FA-4E18-B2F6-78B0D2C0BBC6}">
      <dgm:prSet/>
      <dgm:spPr/>
      <dgm:t>
        <a:bodyPr/>
        <a:lstStyle/>
        <a:p>
          <a:endParaRPr lang="en-US"/>
        </a:p>
      </dgm:t>
    </dgm:pt>
    <dgm:pt modelId="{B90C081C-124E-47EC-AC21-0E747594B13A}" type="sibTrans" cxnId="{3E5AFE19-48FA-4E18-B2F6-78B0D2C0BBC6}">
      <dgm:prSet/>
      <dgm:spPr/>
      <dgm:t>
        <a:bodyPr/>
        <a:lstStyle/>
        <a:p>
          <a:endParaRPr lang="en-US"/>
        </a:p>
      </dgm:t>
    </dgm:pt>
    <dgm:pt modelId="{9182ED14-3272-48EF-9813-488AF7A0BB4D}">
      <dgm:prSet phldrT="[Text]" custT="1"/>
      <dgm:spPr/>
      <dgm:t>
        <a:bodyPr/>
        <a:lstStyle/>
        <a:p>
          <a:pPr algn="r"/>
          <a:r>
            <a:rPr lang="fa-IR" sz="2000" b="1" dirty="0" smtClean="0">
              <a:latin typeface="Arial" panose="020B0604020202020204" pitchFamily="34" charset="0"/>
              <a:cs typeface="Arial" panose="020B0604020202020204" pitchFamily="34" charset="0"/>
            </a:rPr>
            <a:t>2. انواع روش ها</a:t>
          </a:r>
          <a:endParaRPr lang="en-US" sz="2000" b="1" dirty="0">
            <a:latin typeface="Arial" panose="020B0604020202020204" pitchFamily="34" charset="0"/>
            <a:cs typeface="Arial" panose="020B0604020202020204" pitchFamily="34" charset="0"/>
          </a:endParaRPr>
        </a:p>
      </dgm:t>
    </dgm:pt>
    <dgm:pt modelId="{D60DDB69-7B1F-491F-A22F-ADA8569372D6}" type="sibTrans" cxnId="{5E0810E4-2E8F-4C4B-A536-CFB2112610C4}">
      <dgm:prSet/>
      <dgm:spPr/>
      <dgm:t>
        <a:bodyPr/>
        <a:lstStyle/>
        <a:p>
          <a:endParaRPr lang="en-US"/>
        </a:p>
      </dgm:t>
    </dgm:pt>
    <dgm:pt modelId="{901BA1B8-6CAF-4D2D-B104-761790145F47}" type="parTrans" cxnId="{5E0810E4-2E8F-4C4B-A536-CFB2112610C4}">
      <dgm:prSet/>
      <dgm:spPr/>
      <dgm:t>
        <a:bodyPr/>
        <a:lstStyle/>
        <a:p>
          <a:endParaRPr lang="en-US"/>
        </a:p>
      </dgm:t>
    </dgm:pt>
    <dgm:pt modelId="{66B97B5C-AAA2-4BAE-B668-330D93341D69}">
      <dgm:prSet custT="1"/>
      <dgm:spPr/>
      <dgm:t>
        <a:bodyPr/>
        <a:lstStyle/>
        <a:p>
          <a:pPr algn="r"/>
          <a:r>
            <a:rPr lang="fa-IR" sz="2000" b="1" dirty="0" smtClean="0">
              <a:latin typeface="Arial" panose="020B0604020202020204" pitchFamily="34" charset="0"/>
              <a:cs typeface="Arial" panose="020B0604020202020204" pitchFamily="34" charset="0"/>
            </a:rPr>
            <a:t>3. معرفی یک روش</a:t>
          </a:r>
          <a:endParaRPr lang="en-US" sz="2000" b="1" dirty="0">
            <a:latin typeface="Arial" panose="020B0604020202020204" pitchFamily="34" charset="0"/>
            <a:cs typeface="Arial" panose="020B0604020202020204" pitchFamily="34" charset="0"/>
          </a:endParaRPr>
        </a:p>
      </dgm:t>
    </dgm:pt>
    <dgm:pt modelId="{5F950D14-46D6-4D81-AC87-19E9DC8083AD}" type="parTrans" cxnId="{C1DA772B-590D-491A-812F-B467FA60FC6C}">
      <dgm:prSet/>
      <dgm:spPr/>
      <dgm:t>
        <a:bodyPr/>
        <a:lstStyle/>
        <a:p>
          <a:endParaRPr lang="en-US"/>
        </a:p>
      </dgm:t>
    </dgm:pt>
    <dgm:pt modelId="{491FD695-B67C-4B13-9612-307A18B61E21}" type="sibTrans" cxnId="{C1DA772B-590D-491A-812F-B467FA60FC6C}">
      <dgm:prSet/>
      <dgm:spPr/>
      <dgm:t>
        <a:bodyPr/>
        <a:lstStyle/>
        <a:p>
          <a:endParaRPr lang="en-US"/>
        </a:p>
      </dgm:t>
    </dgm:pt>
    <dgm:pt modelId="{B4E70CB0-44B5-4FAC-BBAA-A6AC59018C38}" type="pres">
      <dgm:prSet presAssocID="{443B5795-E0BB-447D-AD2D-7B88C0A702A6}" presName="linear" presStyleCnt="0">
        <dgm:presLayoutVars>
          <dgm:animLvl val="lvl"/>
          <dgm:resizeHandles val="exact"/>
        </dgm:presLayoutVars>
      </dgm:prSet>
      <dgm:spPr/>
      <dgm:t>
        <a:bodyPr/>
        <a:lstStyle/>
        <a:p>
          <a:endParaRPr lang="en-US"/>
        </a:p>
      </dgm:t>
    </dgm:pt>
    <dgm:pt modelId="{F66B3051-12BF-4DF6-BF18-5903D2363DD9}" type="pres">
      <dgm:prSet presAssocID="{B627A1D6-4F5A-456C-B3D9-AD735EF30D22}" presName="parentText" presStyleLbl="node1" presStyleIdx="0" presStyleCnt="3">
        <dgm:presLayoutVars>
          <dgm:chMax val="0"/>
          <dgm:bulletEnabled val="1"/>
        </dgm:presLayoutVars>
      </dgm:prSet>
      <dgm:spPr/>
      <dgm:t>
        <a:bodyPr/>
        <a:lstStyle/>
        <a:p>
          <a:endParaRPr lang="en-US"/>
        </a:p>
      </dgm:t>
    </dgm:pt>
    <dgm:pt modelId="{F8BB3E8D-128B-4EBB-8F0F-7D36100F904E}" type="pres">
      <dgm:prSet presAssocID="{B90C081C-124E-47EC-AC21-0E747594B13A}" presName="spacer" presStyleCnt="0"/>
      <dgm:spPr/>
    </dgm:pt>
    <dgm:pt modelId="{4AD9C031-0C8D-4E67-B7A1-9056F146C432}" type="pres">
      <dgm:prSet presAssocID="{9182ED14-3272-48EF-9813-488AF7A0BB4D}" presName="parentText" presStyleLbl="node1" presStyleIdx="1" presStyleCnt="3">
        <dgm:presLayoutVars>
          <dgm:chMax val="0"/>
          <dgm:bulletEnabled val="1"/>
        </dgm:presLayoutVars>
      </dgm:prSet>
      <dgm:spPr/>
      <dgm:t>
        <a:bodyPr/>
        <a:lstStyle/>
        <a:p>
          <a:endParaRPr lang="en-US"/>
        </a:p>
      </dgm:t>
    </dgm:pt>
    <dgm:pt modelId="{33B7941D-CD56-49C3-BF20-97B6A7EE2F0A}" type="pres">
      <dgm:prSet presAssocID="{D60DDB69-7B1F-491F-A22F-ADA8569372D6}" presName="spacer" presStyleCnt="0"/>
      <dgm:spPr/>
    </dgm:pt>
    <dgm:pt modelId="{E1B91F1E-49C6-484D-9534-F20D8598FC56}" type="pres">
      <dgm:prSet presAssocID="{66B97B5C-AAA2-4BAE-B668-330D93341D69}" presName="parentText" presStyleLbl="node1" presStyleIdx="2" presStyleCnt="3">
        <dgm:presLayoutVars>
          <dgm:chMax val="0"/>
          <dgm:bulletEnabled val="1"/>
        </dgm:presLayoutVars>
      </dgm:prSet>
      <dgm:spPr/>
      <dgm:t>
        <a:bodyPr/>
        <a:lstStyle/>
        <a:p>
          <a:endParaRPr lang="en-US"/>
        </a:p>
      </dgm:t>
    </dgm:pt>
  </dgm:ptLst>
  <dgm:cxnLst>
    <dgm:cxn modelId="{C1DA772B-590D-491A-812F-B467FA60FC6C}" srcId="{443B5795-E0BB-447D-AD2D-7B88C0A702A6}" destId="{66B97B5C-AAA2-4BAE-B668-330D93341D69}" srcOrd="2" destOrd="0" parTransId="{5F950D14-46D6-4D81-AC87-19E9DC8083AD}" sibTransId="{491FD695-B67C-4B13-9612-307A18B61E21}"/>
    <dgm:cxn modelId="{37108FA1-92FC-4E22-A3B7-7BEC0879E94E}" type="presOf" srcId="{B627A1D6-4F5A-456C-B3D9-AD735EF30D22}" destId="{F66B3051-12BF-4DF6-BF18-5903D2363DD9}" srcOrd="0" destOrd="0" presId="urn:microsoft.com/office/officeart/2005/8/layout/vList2"/>
    <dgm:cxn modelId="{3E5AFE19-48FA-4E18-B2F6-78B0D2C0BBC6}" srcId="{443B5795-E0BB-447D-AD2D-7B88C0A702A6}" destId="{B627A1D6-4F5A-456C-B3D9-AD735EF30D22}" srcOrd="0" destOrd="0" parTransId="{ADC8E9C0-86D6-4442-87E2-010BED05AF09}" sibTransId="{B90C081C-124E-47EC-AC21-0E747594B13A}"/>
    <dgm:cxn modelId="{5E0810E4-2E8F-4C4B-A536-CFB2112610C4}" srcId="{443B5795-E0BB-447D-AD2D-7B88C0A702A6}" destId="{9182ED14-3272-48EF-9813-488AF7A0BB4D}" srcOrd="1" destOrd="0" parTransId="{901BA1B8-6CAF-4D2D-B104-761790145F47}" sibTransId="{D60DDB69-7B1F-491F-A22F-ADA8569372D6}"/>
    <dgm:cxn modelId="{54DC260D-7D47-40C0-97E5-CFEF34548849}" type="presOf" srcId="{9182ED14-3272-48EF-9813-488AF7A0BB4D}" destId="{4AD9C031-0C8D-4E67-B7A1-9056F146C432}" srcOrd="0" destOrd="0" presId="urn:microsoft.com/office/officeart/2005/8/layout/vList2"/>
    <dgm:cxn modelId="{C6789C45-8FDA-422E-A384-211E33080AFC}" type="presOf" srcId="{443B5795-E0BB-447D-AD2D-7B88C0A702A6}" destId="{B4E70CB0-44B5-4FAC-BBAA-A6AC59018C38}" srcOrd="0" destOrd="0" presId="urn:microsoft.com/office/officeart/2005/8/layout/vList2"/>
    <dgm:cxn modelId="{0DF45B7F-3297-42EF-9442-83064E98FA31}" type="presOf" srcId="{66B97B5C-AAA2-4BAE-B668-330D93341D69}" destId="{E1B91F1E-49C6-484D-9534-F20D8598FC56}" srcOrd="0" destOrd="0" presId="urn:microsoft.com/office/officeart/2005/8/layout/vList2"/>
    <dgm:cxn modelId="{AAE4ADE1-5298-4E58-920C-D8ADA3F63CBD}" type="presParOf" srcId="{B4E70CB0-44B5-4FAC-BBAA-A6AC59018C38}" destId="{F66B3051-12BF-4DF6-BF18-5903D2363DD9}" srcOrd="0" destOrd="0" presId="urn:microsoft.com/office/officeart/2005/8/layout/vList2"/>
    <dgm:cxn modelId="{471BD1C1-3227-42DA-A1F2-C14126C50BBB}" type="presParOf" srcId="{B4E70CB0-44B5-4FAC-BBAA-A6AC59018C38}" destId="{F8BB3E8D-128B-4EBB-8F0F-7D36100F904E}" srcOrd="1" destOrd="0" presId="urn:microsoft.com/office/officeart/2005/8/layout/vList2"/>
    <dgm:cxn modelId="{54C5A40F-938C-4968-99F8-C6C374474162}" type="presParOf" srcId="{B4E70CB0-44B5-4FAC-BBAA-A6AC59018C38}" destId="{4AD9C031-0C8D-4E67-B7A1-9056F146C432}" srcOrd="2" destOrd="0" presId="urn:microsoft.com/office/officeart/2005/8/layout/vList2"/>
    <dgm:cxn modelId="{1C4FE535-8F47-4BBA-859E-1E2AB6DC1D38}" type="presParOf" srcId="{B4E70CB0-44B5-4FAC-BBAA-A6AC59018C38}" destId="{33B7941D-CD56-49C3-BF20-97B6A7EE2F0A}" srcOrd="3" destOrd="0" presId="urn:microsoft.com/office/officeart/2005/8/layout/vList2"/>
    <dgm:cxn modelId="{58CF3BC9-6847-49BC-8FE0-99C46B59524B}" type="presParOf" srcId="{B4E70CB0-44B5-4FAC-BBAA-A6AC59018C38}" destId="{E1B91F1E-49C6-484D-9534-F20D8598FC56}" srcOrd="4"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5AD09A-F4BD-4D6B-8F8F-98B9ACB6D905}">
      <dsp:nvSpPr>
        <dsp:cNvPr id="0" name=""/>
        <dsp:cNvSpPr/>
      </dsp:nvSpPr>
      <dsp:spPr>
        <a:xfrm>
          <a:off x="4730332" y="-940073"/>
          <a:ext cx="7314297" cy="7314297"/>
        </a:xfrm>
        <a:prstGeom prst="blockArc">
          <a:avLst>
            <a:gd name="adj1" fmla="val 8100000"/>
            <a:gd name="adj2" fmla="val 13500000"/>
            <a:gd name="adj3" fmla="val 295"/>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5517629-07A7-490F-B20C-36E77201FA4A}">
      <dsp:nvSpPr>
        <dsp:cNvPr id="0" name=""/>
        <dsp:cNvSpPr/>
      </dsp:nvSpPr>
      <dsp:spPr>
        <a:xfrm>
          <a:off x="72545" y="247036"/>
          <a:ext cx="5450660"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lvl="0" algn="r" defTabSz="1200150">
            <a:lnSpc>
              <a:spcPct val="90000"/>
            </a:lnSpc>
            <a:spcBef>
              <a:spcPct val="0"/>
            </a:spcBef>
            <a:spcAft>
              <a:spcPct val="35000"/>
            </a:spcAft>
          </a:pPr>
          <a:r>
            <a:rPr lang="fa-IR" sz="2700" b="1" kern="1200" dirty="0" smtClean="0">
              <a:latin typeface="Arial" panose="020B0604020202020204" pitchFamily="34" charset="0"/>
              <a:cs typeface="Arial" panose="020B0604020202020204" pitchFamily="34" charset="0"/>
            </a:rPr>
            <a:t>1. مقدمه</a:t>
          </a:r>
          <a:endParaRPr lang="en-US" sz="2700" kern="1200" dirty="0">
            <a:latin typeface="Arial" panose="020B0604020202020204" pitchFamily="34" charset="0"/>
            <a:cs typeface="Arial" panose="020B0604020202020204" pitchFamily="34" charset="0"/>
          </a:endParaRPr>
        </a:p>
      </dsp:txBody>
      <dsp:txXfrm>
        <a:off x="72545" y="247036"/>
        <a:ext cx="5450660" cy="493855"/>
      </dsp:txXfrm>
    </dsp:sp>
    <dsp:sp modelId="{7DF8D33D-124D-410E-8F6F-074E9F254C8C}">
      <dsp:nvSpPr>
        <dsp:cNvPr id="0" name=""/>
        <dsp:cNvSpPr/>
      </dsp:nvSpPr>
      <dsp:spPr>
        <a:xfrm>
          <a:off x="5214546" y="185304"/>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080D87-A210-40F7-91CF-001ADE32A51E}">
      <dsp:nvSpPr>
        <dsp:cNvPr id="0" name=""/>
        <dsp:cNvSpPr/>
      </dsp:nvSpPr>
      <dsp:spPr>
        <a:xfrm>
          <a:off x="72545" y="988254"/>
          <a:ext cx="5003429"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lvl="0" algn="r" defTabSz="1200150" rtl="1">
            <a:lnSpc>
              <a:spcPct val="90000"/>
            </a:lnSpc>
            <a:spcBef>
              <a:spcPct val="0"/>
            </a:spcBef>
            <a:spcAft>
              <a:spcPct val="35000"/>
            </a:spcAft>
          </a:pPr>
          <a:r>
            <a:rPr lang="fa-IR" sz="2700" b="1" kern="1200" dirty="0" smtClean="0">
              <a:latin typeface="Arial" panose="020B0604020202020204" pitchFamily="34" charset="0"/>
              <a:cs typeface="Arial" panose="020B0604020202020204" pitchFamily="34" charset="0"/>
            </a:rPr>
            <a:t>2. آشنایی با تعاریف</a:t>
          </a:r>
          <a:endParaRPr lang="en-US" sz="2700" kern="1200" dirty="0">
            <a:latin typeface="Arial" panose="020B0604020202020204" pitchFamily="34" charset="0"/>
            <a:cs typeface="Arial" panose="020B0604020202020204" pitchFamily="34" charset="0"/>
          </a:endParaRPr>
        </a:p>
      </dsp:txBody>
      <dsp:txXfrm>
        <a:off x="72545" y="988254"/>
        <a:ext cx="5003429" cy="493855"/>
      </dsp:txXfrm>
    </dsp:sp>
    <dsp:sp modelId="{90ADC377-298D-4DD2-B196-D9C221D28E60}">
      <dsp:nvSpPr>
        <dsp:cNvPr id="0" name=""/>
        <dsp:cNvSpPr/>
      </dsp:nvSpPr>
      <dsp:spPr>
        <a:xfrm>
          <a:off x="4767316" y="926522"/>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55DA27A-1ACB-45B4-B726-51EFD85488D0}">
      <dsp:nvSpPr>
        <dsp:cNvPr id="0" name=""/>
        <dsp:cNvSpPr/>
      </dsp:nvSpPr>
      <dsp:spPr>
        <a:xfrm>
          <a:off x="72545" y="1728929"/>
          <a:ext cx="4758349"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lvl="0" algn="r" defTabSz="1200150" rtl="1">
            <a:lnSpc>
              <a:spcPct val="90000"/>
            </a:lnSpc>
            <a:spcBef>
              <a:spcPct val="0"/>
            </a:spcBef>
            <a:spcAft>
              <a:spcPct val="35000"/>
            </a:spcAft>
          </a:pPr>
          <a:r>
            <a:rPr lang="fa-IR" sz="2700" b="1" kern="1200" dirty="0" smtClean="0">
              <a:latin typeface="Arial" panose="020B0604020202020204" pitchFamily="34" charset="0"/>
              <a:cs typeface="Arial" panose="020B0604020202020204" pitchFamily="34" charset="0"/>
            </a:rPr>
            <a:t>3. اهمیت تقسیم بندی خودکار تصاویر</a:t>
          </a:r>
          <a:endParaRPr lang="en-US" sz="2700" kern="1200" dirty="0">
            <a:latin typeface="Arial" panose="020B0604020202020204" pitchFamily="34" charset="0"/>
            <a:cs typeface="Arial" panose="020B0604020202020204" pitchFamily="34" charset="0"/>
          </a:endParaRPr>
        </a:p>
      </dsp:txBody>
      <dsp:txXfrm>
        <a:off x="72545" y="1728929"/>
        <a:ext cx="4758349" cy="493855"/>
      </dsp:txXfrm>
    </dsp:sp>
    <dsp:sp modelId="{E8BCEC5F-6431-4E08-BFCB-EB328A633A15}">
      <dsp:nvSpPr>
        <dsp:cNvPr id="0" name=""/>
        <dsp:cNvSpPr/>
      </dsp:nvSpPr>
      <dsp:spPr>
        <a:xfrm>
          <a:off x="4522235" y="1667197"/>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49C907A-6153-4349-9ABC-E6D727E83940}">
      <dsp:nvSpPr>
        <dsp:cNvPr id="0" name=""/>
        <dsp:cNvSpPr/>
      </dsp:nvSpPr>
      <dsp:spPr>
        <a:xfrm>
          <a:off x="72545" y="2470147"/>
          <a:ext cx="4680098"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lvl="0" algn="r" defTabSz="1200150">
            <a:lnSpc>
              <a:spcPct val="90000"/>
            </a:lnSpc>
            <a:spcBef>
              <a:spcPct val="0"/>
            </a:spcBef>
            <a:spcAft>
              <a:spcPct val="35000"/>
            </a:spcAft>
          </a:pPr>
          <a:r>
            <a:rPr lang="fa-IR" sz="2700" kern="1200" dirty="0" smtClean="0">
              <a:latin typeface="Arial" panose="020B0604020202020204" pitchFamily="34" charset="0"/>
              <a:cs typeface="Arial" panose="020B0604020202020204" pitchFamily="34" charset="0"/>
            </a:rPr>
            <a:t>4. روش های موجود</a:t>
          </a:r>
          <a:endParaRPr lang="en-US" sz="2700" kern="1200" dirty="0">
            <a:latin typeface="Arial" panose="020B0604020202020204" pitchFamily="34" charset="0"/>
            <a:cs typeface="Arial" panose="020B0604020202020204" pitchFamily="34" charset="0"/>
          </a:endParaRPr>
        </a:p>
      </dsp:txBody>
      <dsp:txXfrm>
        <a:off x="72545" y="2470147"/>
        <a:ext cx="4680098" cy="493855"/>
      </dsp:txXfrm>
    </dsp:sp>
    <dsp:sp modelId="{6E804CBA-CE87-44B4-8992-2FFCEDD4BC88}">
      <dsp:nvSpPr>
        <dsp:cNvPr id="0" name=""/>
        <dsp:cNvSpPr/>
      </dsp:nvSpPr>
      <dsp:spPr>
        <a:xfrm>
          <a:off x="4443984" y="2408415"/>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2CAF8D-9F3B-488B-9BE2-7946D267984C}">
      <dsp:nvSpPr>
        <dsp:cNvPr id="0" name=""/>
        <dsp:cNvSpPr/>
      </dsp:nvSpPr>
      <dsp:spPr>
        <a:xfrm>
          <a:off x="72545" y="3211365"/>
          <a:ext cx="4758349"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lvl="0" algn="r" defTabSz="1200150">
            <a:lnSpc>
              <a:spcPct val="90000"/>
            </a:lnSpc>
            <a:spcBef>
              <a:spcPct val="0"/>
            </a:spcBef>
            <a:spcAft>
              <a:spcPct val="35000"/>
            </a:spcAft>
          </a:pPr>
          <a:r>
            <a:rPr lang="fa-IR" sz="2700" kern="1200" dirty="0" smtClean="0">
              <a:latin typeface="Arial" panose="020B0604020202020204" pitchFamily="34" charset="0"/>
              <a:cs typeface="Arial" panose="020B0604020202020204" pitchFamily="34" charset="0"/>
            </a:rPr>
            <a:t>5. چالش های موجود</a:t>
          </a:r>
          <a:endParaRPr lang="en-US" sz="2700" kern="1200" dirty="0">
            <a:latin typeface="Arial" panose="020B0604020202020204" pitchFamily="34" charset="0"/>
            <a:cs typeface="Arial" panose="020B0604020202020204" pitchFamily="34" charset="0"/>
          </a:endParaRPr>
        </a:p>
      </dsp:txBody>
      <dsp:txXfrm>
        <a:off x="72545" y="3211365"/>
        <a:ext cx="4758349" cy="493855"/>
      </dsp:txXfrm>
    </dsp:sp>
    <dsp:sp modelId="{D66893FB-53AD-43FE-B032-97E35A004895}">
      <dsp:nvSpPr>
        <dsp:cNvPr id="0" name=""/>
        <dsp:cNvSpPr/>
      </dsp:nvSpPr>
      <dsp:spPr>
        <a:xfrm>
          <a:off x="4522235" y="3149633"/>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00FDE51-D398-4A09-9182-975CF606B292}">
      <dsp:nvSpPr>
        <dsp:cNvPr id="0" name=""/>
        <dsp:cNvSpPr/>
      </dsp:nvSpPr>
      <dsp:spPr>
        <a:xfrm>
          <a:off x="63489" y="3952039"/>
          <a:ext cx="5003429"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lvl="0" algn="r" defTabSz="1200150">
            <a:lnSpc>
              <a:spcPct val="90000"/>
            </a:lnSpc>
            <a:spcBef>
              <a:spcPct val="0"/>
            </a:spcBef>
            <a:spcAft>
              <a:spcPct val="35000"/>
            </a:spcAft>
          </a:pPr>
          <a:r>
            <a:rPr lang="fa-IR" sz="2700" kern="1200" dirty="0" smtClean="0">
              <a:latin typeface="Arial" panose="020B0604020202020204" pitchFamily="34" charset="0"/>
              <a:cs typeface="Arial" panose="020B0604020202020204" pitchFamily="34" charset="0"/>
            </a:rPr>
            <a:t>6. نتیجه گیری</a:t>
          </a:r>
          <a:endParaRPr lang="en-US" sz="2700" kern="1200" dirty="0">
            <a:latin typeface="Arial" panose="020B0604020202020204" pitchFamily="34" charset="0"/>
            <a:cs typeface="Arial" panose="020B0604020202020204" pitchFamily="34" charset="0"/>
          </a:endParaRPr>
        </a:p>
      </dsp:txBody>
      <dsp:txXfrm>
        <a:off x="63489" y="3952039"/>
        <a:ext cx="5003429" cy="493855"/>
      </dsp:txXfrm>
    </dsp:sp>
    <dsp:sp modelId="{D9312644-9EF9-416A-9806-C91E203DCBB2}">
      <dsp:nvSpPr>
        <dsp:cNvPr id="0" name=""/>
        <dsp:cNvSpPr/>
      </dsp:nvSpPr>
      <dsp:spPr>
        <a:xfrm>
          <a:off x="4767316" y="3890307"/>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CC5FA06-91F3-4BF3-8044-B51D956940A9}">
      <dsp:nvSpPr>
        <dsp:cNvPr id="0" name=""/>
        <dsp:cNvSpPr/>
      </dsp:nvSpPr>
      <dsp:spPr>
        <a:xfrm>
          <a:off x="72545" y="4693257"/>
          <a:ext cx="5450660"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lvl="0" algn="r" defTabSz="1200150">
            <a:lnSpc>
              <a:spcPct val="90000"/>
            </a:lnSpc>
            <a:spcBef>
              <a:spcPct val="0"/>
            </a:spcBef>
            <a:spcAft>
              <a:spcPct val="35000"/>
            </a:spcAft>
          </a:pPr>
          <a:r>
            <a:rPr lang="fa-IR" sz="2700" kern="1200" dirty="0" smtClean="0">
              <a:latin typeface="Arial" panose="020B0604020202020204" pitchFamily="34" charset="0"/>
              <a:cs typeface="Arial" panose="020B0604020202020204" pitchFamily="34" charset="0"/>
            </a:rPr>
            <a:t>7. مراجع</a:t>
          </a:r>
          <a:endParaRPr lang="en-US" sz="2700" kern="1200" dirty="0">
            <a:latin typeface="Arial" panose="020B0604020202020204" pitchFamily="34" charset="0"/>
            <a:cs typeface="Arial" panose="020B0604020202020204" pitchFamily="34" charset="0"/>
          </a:endParaRPr>
        </a:p>
      </dsp:txBody>
      <dsp:txXfrm>
        <a:off x="72545" y="4693257"/>
        <a:ext cx="5450660" cy="493855"/>
      </dsp:txXfrm>
    </dsp:sp>
    <dsp:sp modelId="{673FE02B-107E-4489-9F44-ABBB97911F64}">
      <dsp:nvSpPr>
        <dsp:cNvPr id="0" name=""/>
        <dsp:cNvSpPr/>
      </dsp:nvSpPr>
      <dsp:spPr>
        <a:xfrm>
          <a:off x="5214546" y="4631526"/>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6B3051-12BF-4DF6-BF18-5903D2363DD9}">
      <dsp:nvSpPr>
        <dsp:cNvPr id="0" name=""/>
        <dsp:cNvSpPr/>
      </dsp:nvSpPr>
      <dsp:spPr>
        <a:xfrm>
          <a:off x="0" y="12205"/>
          <a:ext cx="2525487" cy="542880"/>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r>
            <a:rPr lang="fa-IR" sz="2000" b="1" kern="1200" dirty="0" smtClean="0">
              <a:latin typeface="Arial" panose="020B0604020202020204" pitchFamily="34" charset="0"/>
              <a:cs typeface="Arial" panose="020B0604020202020204" pitchFamily="34" charset="0"/>
            </a:rPr>
            <a:t>1. ساختارکلی روش ها</a:t>
          </a:r>
          <a:endParaRPr lang="en-US" sz="2000" b="1" kern="1200" dirty="0">
            <a:latin typeface="Arial" panose="020B0604020202020204" pitchFamily="34" charset="0"/>
            <a:cs typeface="Arial" panose="020B0604020202020204" pitchFamily="34" charset="0"/>
          </a:endParaRPr>
        </a:p>
      </dsp:txBody>
      <dsp:txXfrm>
        <a:off x="26501" y="38706"/>
        <a:ext cx="2472485" cy="489878"/>
      </dsp:txXfrm>
    </dsp:sp>
    <dsp:sp modelId="{4AD9C031-0C8D-4E67-B7A1-9056F146C432}">
      <dsp:nvSpPr>
        <dsp:cNvPr id="0" name=""/>
        <dsp:cNvSpPr/>
      </dsp:nvSpPr>
      <dsp:spPr>
        <a:xfrm>
          <a:off x="0" y="638605"/>
          <a:ext cx="2525487" cy="542880"/>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r>
            <a:rPr lang="fa-IR" sz="2000" b="1" kern="1200" dirty="0" smtClean="0">
              <a:latin typeface="Arial" panose="020B0604020202020204" pitchFamily="34" charset="0"/>
              <a:cs typeface="Arial" panose="020B0604020202020204" pitchFamily="34" charset="0"/>
            </a:rPr>
            <a:t>2. انواع روش ها</a:t>
          </a:r>
          <a:endParaRPr lang="en-US" sz="2000" b="1" kern="1200" dirty="0">
            <a:latin typeface="Arial" panose="020B0604020202020204" pitchFamily="34" charset="0"/>
            <a:cs typeface="Arial" panose="020B0604020202020204" pitchFamily="34" charset="0"/>
          </a:endParaRPr>
        </a:p>
      </dsp:txBody>
      <dsp:txXfrm>
        <a:off x="26501" y="665106"/>
        <a:ext cx="2472485" cy="489878"/>
      </dsp:txXfrm>
    </dsp:sp>
    <dsp:sp modelId="{E1B91F1E-49C6-484D-9534-F20D8598FC56}">
      <dsp:nvSpPr>
        <dsp:cNvPr id="0" name=""/>
        <dsp:cNvSpPr/>
      </dsp:nvSpPr>
      <dsp:spPr>
        <a:xfrm>
          <a:off x="0" y="1265005"/>
          <a:ext cx="2525487" cy="542880"/>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lvl="0" algn="r" defTabSz="889000">
            <a:lnSpc>
              <a:spcPct val="90000"/>
            </a:lnSpc>
            <a:spcBef>
              <a:spcPct val="0"/>
            </a:spcBef>
            <a:spcAft>
              <a:spcPct val="35000"/>
            </a:spcAft>
          </a:pPr>
          <a:r>
            <a:rPr lang="fa-IR" sz="2000" b="1" kern="1200" dirty="0" smtClean="0">
              <a:latin typeface="Arial" panose="020B0604020202020204" pitchFamily="34" charset="0"/>
              <a:cs typeface="Arial" panose="020B0604020202020204" pitchFamily="34" charset="0"/>
            </a:rPr>
            <a:t>3. معرفی یک روش</a:t>
          </a:r>
          <a:endParaRPr lang="en-US" sz="2000" b="1" kern="1200" dirty="0">
            <a:latin typeface="Arial" panose="020B0604020202020204" pitchFamily="34" charset="0"/>
            <a:cs typeface="Arial" panose="020B0604020202020204" pitchFamily="34" charset="0"/>
          </a:endParaRPr>
        </a:p>
      </dsp:txBody>
      <dsp:txXfrm>
        <a:off x="26501" y="1291506"/>
        <a:ext cx="2472485" cy="489878"/>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2832FCB-25E6-42D8-A199-4A2E819D1826}" type="datetimeFigureOut">
              <a:rPr lang="en-US" smtClean="0"/>
              <a:t>5/3/2020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4C67DB-74E0-4E32-9D6A-31E538339421}" type="slidenum">
              <a:rPr lang="en-US" smtClean="0"/>
              <a:t>‹#›</a:t>
            </a:fld>
            <a:endParaRPr lang="en-US"/>
          </a:p>
        </p:txBody>
      </p:sp>
    </p:spTree>
    <p:extLst>
      <p:ext uri="{BB962C8B-B14F-4D97-AF65-F5344CB8AC3E}">
        <p14:creationId xmlns:p14="http://schemas.microsoft.com/office/powerpoint/2010/main" val="41283650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3.png>
</file>

<file path=ppt/media/image14.png>
</file>

<file path=ppt/media/image2.pn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FE5D85-6080-44AD-84E7-4604F035F55F}" type="datetimeFigureOut">
              <a:rPr lang="en-US" smtClean="0"/>
              <a:t>5/3/2020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0F3C11-B57E-4273-959D-04957E03D3F6}" type="slidenum">
              <a:rPr lang="en-US" smtClean="0"/>
              <a:t>‹#›</a:t>
            </a:fld>
            <a:endParaRPr lang="en-US"/>
          </a:p>
        </p:txBody>
      </p:sp>
    </p:spTree>
    <p:extLst>
      <p:ext uri="{BB962C8B-B14F-4D97-AF65-F5344CB8AC3E}">
        <p14:creationId xmlns:p14="http://schemas.microsoft.com/office/powerpoint/2010/main" val="6183131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0F3C11-B57E-4273-959D-04957E03D3F6}" type="slidenum">
              <a:rPr lang="en-US" smtClean="0"/>
              <a:t>8</a:t>
            </a:fld>
            <a:endParaRPr lang="en-US"/>
          </a:p>
        </p:txBody>
      </p:sp>
    </p:spTree>
    <p:extLst>
      <p:ext uri="{BB962C8B-B14F-4D97-AF65-F5344CB8AC3E}">
        <p14:creationId xmlns:p14="http://schemas.microsoft.com/office/powerpoint/2010/main" val="4288116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266913" y="2655800"/>
            <a:ext cx="7743200" cy="15464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7733" b="1"/>
            </a:lvl1pPr>
            <a:lvl2pPr lvl="1">
              <a:spcBef>
                <a:spcPts val="0"/>
              </a:spcBef>
              <a:spcAft>
                <a:spcPts val="0"/>
              </a:spcAft>
              <a:buSzPts val="5800"/>
              <a:buNone/>
              <a:defRPr sz="7733" b="1"/>
            </a:lvl2pPr>
            <a:lvl3pPr lvl="2">
              <a:spcBef>
                <a:spcPts val="0"/>
              </a:spcBef>
              <a:spcAft>
                <a:spcPts val="0"/>
              </a:spcAft>
              <a:buSzPts val="5800"/>
              <a:buNone/>
              <a:defRPr sz="7733" b="1"/>
            </a:lvl3pPr>
            <a:lvl4pPr lvl="3">
              <a:spcBef>
                <a:spcPts val="0"/>
              </a:spcBef>
              <a:spcAft>
                <a:spcPts val="0"/>
              </a:spcAft>
              <a:buSzPts val="5800"/>
              <a:buNone/>
              <a:defRPr sz="7733" b="1"/>
            </a:lvl4pPr>
            <a:lvl5pPr lvl="4">
              <a:spcBef>
                <a:spcPts val="0"/>
              </a:spcBef>
              <a:spcAft>
                <a:spcPts val="0"/>
              </a:spcAft>
              <a:buSzPts val="5800"/>
              <a:buNone/>
              <a:defRPr sz="7733" b="1"/>
            </a:lvl5pPr>
            <a:lvl6pPr lvl="5">
              <a:spcBef>
                <a:spcPts val="0"/>
              </a:spcBef>
              <a:spcAft>
                <a:spcPts val="0"/>
              </a:spcAft>
              <a:buSzPts val="5800"/>
              <a:buNone/>
              <a:defRPr sz="7733" b="1"/>
            </a:lvl6pPr>
            <a:lvl7pPr lvl="6">
              <a:spcBef>
                <a:spcPts val="0"/>
              </a:spcBef>
              <a:spcAft>
                <a:spcPts val="0"/>
              </a:spcAft>
              <a:buSzPts val="5800"/>
              <a:buNone/>
              <a:defRPr sz="7733" b="1"/>
            </a:lvl7pPr>
            <a:lvl8pPr lvl="7">
              <a:spcBef>
                <a:spcPts val="0"/>
              </a:spcBef>
              <a:spcAft>
                <a:spcPts val="0"/>
              </a:spcAft>
              <a:buSzPts val="5800"/>
              <a:buNone/>
              <a:defRPr sz="7733" b="1"/>
            </a:lvl8pPr>
            <a:lvl9pPr lvl="8">
              <a:spcBef>
                <a:spcPts val="0"/>
              </a:spcBef>
              <a:spcAft>
                <a:spcPts val="0"/>
              </a:spcAft>
              <a:buSzPts val="5800"/>
              <a:buNone/>
              <a:defRPr sz="7733" b="1"/>
            </a:lvl9pPr>
          </a:lstStyle>
          <a:p>
            <a:r>
              <a:rPr lang="en-US" smtClean="0"/>
              <a:t>Click to edit Master title style</a:t>
            </a:r>
            <a:endParaRPr/>
          </a:p>
        </p:txBody>
      </p:sp>
      <p:sp>
        <p:nvSpPr>
          <p:cNvPr id="11" name="Google Shape;11;p2"/>
          <p:cNvSpPr/>
          <p:nvPr/>
        </p:nvSpPr>
        <p:spPr>
          <a:xfrm>
            <a:off x="9783375" y="6173432"/>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 name="Google Shape;12;p2"/>
          <p:cNvSpPr/>
          <p:nvPr/>
        </p:nvSpPr>
        <p:spPr>
          <a:xfrm>
            <a:off x="10386991" y="5576535"/>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 name="Google Shape;13;p2"/>
          <p:cNvSpPr/>
          <p:nvPr/>
        </p:nvSpPr>
        <p:spPr>
          <a:xfrm>
            <a:off x="11857671" y="4444464"/>
            <a:ext cx="76800" cy="768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 name="Google Shape;14;p2"/>
          <p:cNvSpPr/>
          <p:nvPr/>
        </p:nvSpPr>
        <p:spPr>
          <a:xfrm>
            <a:off x="11695069" y="6565033"/>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3181688" y="677512"/>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639280" y="3605307"/>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348720" y="857463"/>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 name="Google Shape;18;p2"/>
          <p:cNvSpPr/>
          <p:nvPr/>
        </p:nvSpPr>
        <p:spPr>
          <a:xfrm>
            <a:off x="676313" y="1441151"/>
            <a:ext cx="256800" cy="2564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11085359" y="4833763"/>
            <a:ext cx="192400" cy="1920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0" name="Google Shape;20;p2"/>
          <p:cNvSpPr/>
          <p:nvPr/>
        </p:nvSpPr>
        <p:spPr>
          <a:xfrm>
            <a:off x="11843811" y="5582348"/>
            <a:ext cx="192400" cy="1920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 name="Google Shape;21;p2"/>
          <p:cNvSpPr/>
          <p:nvPr/>
        </p:nvSpPr>
        <p:spPr>
          <a:xfrm>
            <a:off x="211084" y="2128745"/>
            <a:ext cx="76800" cy="768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 name="Google Shape;22;p2"/>
          <p:cNvSpPr/>
          <p:nvPr/>
        </p:nvSpPr>
        <p:spPr>
          <a:xfrm>
            <a:off x="1861977" y="301904"/>
            <a:ext cx="256800" cy="2564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 name="Google Shape;23;p2"/>
          <p:cNvSpPr/>
          <p:nvPr/>
        </p:nvSpPr>
        <p:spPr>
          <a:xfrm>
            <a:off x="823323" y="2667459"/>
            <a:ext cx="76800" cy="768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4567031" y="517173"/>
            <a:ext cx="76800" cy="768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 name="Google Shape;25;p2"/>
          <p:cNvSpPr/>
          <p:nvPr/>
        </p:nvSpPr>
        <p:spPr>
          <a:xfrm>
            <a:off x="10685372" y="6090061"/>
            <a:ext cx="256800" cy="2564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344485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2061367" y="2339725"/>
            <a:ext cx="7776800" cy="15464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5867" b="1"/>
            </a:lvl1pPr>
            <a:lvl2pPr lvl="1" rtl="0">
              <a:spcBef>
                <a:spcPts val="0"/>
              </a:spcBef>
              <a:spcAft>
                <a:spcPts val="0"/>
              </a:spcAft>
              <a:buSzPts val="4400"/>
              <a:buNone/>
              <a:defRPr sz="5867" b="1"/>
            </a:lvl2pPr>
            <a:lvl3pPr lvl="2" rtl="0">
              <a:spcBef>
                <a:spcPts val="0"/>
              </a:spcBef>
              <a:spcAft>
                <a:spcPts val="0"/>
              </a:spcAft>
              <a:buSzPts val="4400"/>
              <a:buNone/>
              <a:defRPr sz="5867" b="1"/>
            </a:lvl3pPr>
            <a:lvl4pPr lvl="3" rtl="0">
              <a:spcBef>
                <a:spcPts val="0"/>
              </a:spcBef>
              <a:spcAft>
                <a:spcPts val="0"/>
              </a:spcAft>
              <a:buSzPts val="4400"/>
              <a:buNone/>
              <a:defRPr sz="5867" b="1"/>
            </a:lvl4pPr>
            <a:lvl5pPr lvl="4" rtl="0">
              <a:spcBef>
                <a:spcPts val="0"/>
              </a:spcBef>
              <a:spcAft>
                <a:spcPts val="0"/>
              </a:spcAft>
              <a:buSzPts val="4400"/>
              <a:buNone/>
              <a:defRPr sz="5867" b="1"/>
            </a:lvl5pPr>
            <a:lvl6pPr lvl="5" rtl="0">
              <a:spcBef>
                <a:spcPts val="0"/>
              </a:spcBef>
              <a:spcAft>
                <a:spcPts val="0"/>
              </a:spcAft>
              <a:buSzPts val="4400"/>
              <a:buNone/>
              <a:defRPr sz="5867" b="1"/>
            </a:lvl6pPr>
            <a:lvl7pPr lvl="6" rtl="0">
              <a:spcBef>
                <a:spcPts val="0"/>
              </a:spcBef>
              <a:spcAft>
                <a:spcPts val="0"/>
              </a:spcAft>
              <a:buSzPts val="4400"/>
              <a:buNone/>
              <a:defRPr sz="5867" b="1"/>
            </a:lvl7pPr>
            <a:lvl8pPr lvl="7" rtl="0">
              <a:spcBef>
                <a:spcPts val="0"/>
              </a:spcBef>
              <a:spcAft>
                <a:spcPts val="0"/>
              </a:spcAft>
              <a:buSzPts val="4400"/>
              <a:buNone/>
              <a:defRPr sz="5867" b="1"/>
            </a:lvl8pPr>
            <a:lvl9pPr lvl="8" rtl="0">
              <a:spcBef>
                <a:spcPts val="0"/>
              </a:spcBef>
              <a:spcAft>
                <a:spcPts val="0"/>
              </a:spcAft>
              <a:buSzPts val="4400"/>
              <a:buNone/>
              <a:defRPr sz="5867" b="1"/>
            </a:lvl9pPr>
          </a:lstStyle>
          <a:p>
            <a:r>
              <a:rPr lang="en-US" smtClean="0"/>
              <a:t>Click to edit Master title style</a:t>
            </a:r>
            <a:endParaRPr/>
          </a:p>
        </p:txBody>
      </p:sp>
      <p:sp>
        <p:nvSpPr>
          <p:cNvPr id="28" name="Google Shape;28;p3"/>
          <p:cNvSpPr txBox="1">
            <a:spLocks noGrp="1"/>
          </p:cNvSpPr>
          <p:nvPr>
            <p:ph type="subTitle" idx="1"/>
          </p:nvPr>
        </p:nvSpPr>
        <p:spPr>
          <a:xfrm>
            <a:off x="2061367" y="4015348"/>
            <a:ext cx="7776800" cy="104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4000">
                <a:solidFill>
                  <a:schemeClr val="accent3"/>
                </a:solidFill>
              </a:defRPr>
            </a:lvl2pPr>
            <a:lvl3pPr lvl="2" rtl="0">
              <a:spcBef>
                <a:spcPts val="0"/>
              </a:spcBef>
              <a:spcAft>
                <a:spcPts val="0"/>
              </a:spcAft>
              <a:buClr>
                <a:schemeClr val="accent3"/>
              </a:buClr>
              <a:buSzPts val="3000"/>
              <a:buNone/>
              <a:defRPr sz="4000">
                <a:solidFill>
                  <a:schemeClr val="accent3"/>
                </a:solidFill>
              </a:defRPr>
            </a:lvl3pPr>
            <a:lvl4pPr lvl="3" rtl="0">
              <a:spcBef>
                <a:spcPts val="0"/>
              </a:spcBef>
              <a:spcAft>
                <a:spcPts val="0"/>
              </a:spcAft>
              <a:buClr>
                <a:schemeClr val="accent3"/>
              </a:buClr>
              <a:buSzPts val="3000"/>
              <a:buNone/>
              <a:defRPr sz="4000">
                <a:solidFill>
                  <a:schemeClr val="accent3"/>
                </a:solidFill>
              </a:defRPr>
            </a:lvl4pPr>
            <a:lvl5pPr lvl="4" rtl="0">
              <a:spcBef>
                <a:spcPts val="0"/>
              </a:spcBef>
              <a:spcAft>
                <a:spcPts val="0"/>
              </a:spcAft>
              <a:buClr>
                <a:schemeClr val="accent3"/>
              </a:buClr>
              <a:buSzPts val="3000"/>
              <a:buNone/>
              <a:defRPr sz="4000">
                <a:solidFill>
                  <a:schemeClr val="accent3"/>
                </a:solidFill>
              </a:defRPr>
            </a:lvl5pPr>
            <a:lvl6pPr lvl="5" rtl="0">
              <a:spcBef>
                <a:spcPts val="0"/>
              </a:spcBef>
              <a:spcAft>
                <a:spcPts val="0"/>
              </a:spcAft>
              <a:buClr>
                <a:schemeClr val="accent3"/>
              </a:buClr>
              <a:buSzPts val="3000"/>
              <a:buNone/>
              <a:defRPr sz="4000">
                <a:solidFill>
                  <a:schemeClr val="accent3"/>
                </a:solidFill>
              </a:defRPr>
            </a:lvl6pPr>
            <a:lvl7pPr lvl="6" rtl="0">
              <a:spcBef>
                <a:spcPts val="0"/>
              </a:spcBef>
              <a:spcAft>
                <a:spcPts val="0"/>
              </a:spcAft>
              <a:buClr>
                <a:schemeClr val="accent3"/>
              </a:buClr>
              <a:buSzPts val="3000"/>
              <a:buNone/>
              <a:defRPr sz="4000">
                <a:solidFill>
                  <a:schemeClr val="accent3"/>
                </a:solidFill>
              </a:defRPr>
            </a:lvl7pPr>
            <a:lvl8pPr lvl="7" rtl="0">
              <a:spcBef>
                <a:spcPts val="0"/>
              </a:spcBef>
              <a:spcAft>
                <a:spcPts val="0"/>
              </a:spcAft>
              <a:buClr>
                <a:schemeClr val="accent3"/>
              </a:buClr>
              <a:buSzPts val="3000"/>
              <a:buNone/>
              <a:defRPr sz="4000">
                <a:solidFill>
                  <a:schemeClr val="accent3"/>
                </a:solidFill>
              </a:defRPr>
            </a:lvl8pPr>
            <a:lvl9pPr lvl="8" rtl="0">
              <a:spcBef>
                <a:spcPts val="0"/>
              </a:spcBef>
              <a:spcAft>
                <a:spcPts val="0"/>
              </a:spcAft>
              <a:buClr>
                <a:schemeClr val="accent3"/>
              </a:buClr>
              <a:buSzPts val="3000"/>
              <a:buNone/>
              <a:defRPr sz="4000">
                <a:solidFill>
                  <a:schemeClr val="accent3"/>
                </a:solidFill>
              </a:defRPr>
            </a:lvl9pPr>
          </a:lstStyle>
          <a:p>
            <a:r>
              <a:rPr lang="en-US" smtClean="0"/>
              <a:t>Click to edit Master subtitle style</a:t>
            </a:r>
            <a:endParaRPr/>
          </a:p>
        </p:txBody>
      </p:sp>
    </p:spTree>
    <p:extLst>
      <p:ext uri="{BB962C8B-B14F-4D97-AF65-F5344CB8AC3E}">
        <p14:creationId xmlns:p14="http://schemas.microsoft.com/office/powerpoint/2010/main" val="4241258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l="19" r="19"/>
          <a:stretch/>
        </p:blipFill>
        <p:spPr>
          <a:xfrm rot="10800000" flipH="1">
            <a:off x="7936" y="0"/>
            <a:ext cx="12187469" cy="6858000"/>
          </a:xfrm>
          <a:prstGeom prst="rect">
            <a:avLst/>
          </a:prstGeom>
          <a:noFill/>
          <a:ln>
            <a:noFill/>
          </a:ln>
        </p:spPr>
      </p:pic>
      <p:sp>
        <p:nvSpPr>
          <p:cNvPr id="31" name="Google Shape;31;p4"/>
          <p:cNvSpPr txBox="1">
            <a:spLocks noGrp="1"/>
          </p:cNvSpPr>
          <p:nvPr>
            <p:ph type="body" idx="1"/>
          </p:nvPr>
        </p:nvSpPr>
        <p:spPr>
          <a:xfrm>
            <a:off x="1620400" y="2298200"/>
            <a:ext cx="8951200" cy="1093200"/>
          </a:xfrm>
          <a:prstGeom prst="rect">
            <a:avLst/>
          </a:prstGeom>
        </p:spPr>
        <p:txBody>
          <a:bodyPr spcFirstLastPara="1" wrap="square" lIns="91425" tIns="91425" rIns="91425" bIns="91425" anchor="t" anchorCtr="0">
            <a:noAutofit/>
          </a:bodyPr>
          <a:lstStyle>
            <a:lvl1pPr marL="609585" lvl="0" indent="-609585" algn="ctr" rtl="0">
              <a:spcBef>
                <a:spcPts val="800"/>
              </a:spcBef>
              <a:spcAft>
                <a:spcPts val="0"/>
              </a:spcAft>
              <a:buClr>
                <a:schemeClr val="dk1"/>
              </a:buClr>
              <a:buSzPts val="3600"/>
              <a:buChar char="◎"/>
              <a:defRPr sz="4800" i="1"/>
            </a:lvl1pPr>
            <a:lvl2pPr marL="1219170" lvl="1" indent="-609585" algn="ctr" rtl="0">
              <a:spcBef>
                <a:spcPts val="0"/>
              </a:spcBef>
              <a:spcAft>
                <a:spcPts val="0"/>
              </a:spcAft>
              <a:buClr>
                <a:schemeClr val="dk1"/>
              </a:buClr>
              <a:buSzPts val="3600"/>
              <a:buChar char="○"/>
              <a:defRPr sz="4800" i="1"/>
            </a:lvl2pPr>
            <a:lvl3pPr marL="1828754" lvl="2" indent="-609585" algn="ctr" rtl="0">
              <a:spcBef>
                <a:spcPts val="0"/>
              </a:spcBef>
              <a:spcAft>
                <a:spcPts val="0"/>
              </a:spcAft>
              <a:buClr>
                <a:schemeClr val="dk1"/>
              </a:buClr>
              <a:buSzPts val="3600"/>
              <a:buChar char="◉"/>
              <a:defRPr sz="4800" i="1"/>
            </a:lvl3pPr>
            <a:lvl4pPr marL="2438339" lvl="3" indent="-609585" algn="ctr" rtl="0">
              <a:spcBef>
                <a:spcPts val="0"/>
              </a:spcBef>
              <a:spcAft>
                <a:spcPts val="0"/>
              </a:spcAft>
              <a:buSzPts val="3600"/>
              <a:buChar char="●"/>
              <a:defRPr sz="4800" i="1"/>
            </a:lvl4pPr>
            <a:lvl5pPr marL="3047924" lvl="4" indent="-609585" algn="ctr" rtl="0">
              <a:spcBef>
                <a:spcPts val="0"/>
              </a:spcBef>
              <a:spcAft>
                <a:spcPts val="0"/>
              </a:spcAft>
              <a:buSzPts val="3600"/>
              <a:buChar char="○"/>
              <a:defRPr sz="4800" i="1"/>
            </a:lvl5pPr>
            <a:lvl6pPr marL="3657509" lvl="5" indent="-609585" algn="ctr" rtl="0">
              <a:spcBef>
                <a:spcPts val="0"/>
              </a:spcBef>
              <a:spcAft>
                <a:spcPts val="0"/>
              </a:spcAft>
              <a:buSzPts val="3600"/>
              <a:buChar char="■"/>
              <a:defRPr sz="4800" i="1"/>
            </a:lvl6pPr>
            <a:lvl7pPr marL="4267093" lvl="6" indent="-609585" algn="ctr" rtl="0">
              <a:spcBef>
                <a:spcPts val="0"/>
              </a:spcBef>
              <a:spcAft>
                <a:spcPts val="0"/>
              </a:spcAft>
              <a:buSzPts val="3600"/>
              <a:buChar char="●"/>
              <a:defRPr sz="4800" i="1"/>
            </a:lvl7pPr>
            <a:lvl8pPr marL="4876678" lvl="7" indent="-609585" algn="ctr" rtl="0">
              <a:spcBef>
                <a:spcPts val="0"/>
              </a:spcBef>
              <a:spcAft>
                <a:spcPts val="0"/>
              </a:spcAft>
              <a:buSzPts val="3600"/>
              <a:buChar char="○"/>
              <a:defRPr sz="4800" i="1"/>
            </a:lvl8pPr>
            <a:lvl9pPr marL="5486263" lvl="8" indent="-609585" algn="ctr">
              <a:spcBef>
                <a:spcPts val="0"/>
              </a:spcBef>
              <a:spcAft>
                <a:spcPts val="0"/>
              </a:spcAft>
              <a:buSzPts val="3600"/>
              <a:buChar char="■"/>
              <a:defRPr sz="4800" i="1"/>
            </a:lvl9pPr>
          </a:lstStyle>
          <a:p>
            <a:pPr lvl="0"/>
            <a:r>
              <a:rPr lang="en-US" smtClean="0"/>
              <a:t>Click to edit Master text styles</a:t>
            </a:r>
          </a:p>
        </p:txBody>
      </p:sp>
      <p:grpSp>
        <p:nvGrpSpPr>
          <p:cNvPr id="32" name="Google Shape;32;p4"/>
          <p:cNvGrpSpPr/>
          <p:nvPr/>
        </p:nvGrpSpPr>
        <p:grpSpPr>
          <a:xfrm>
            <a:off x="5119529" y="1043892"/>
            <a:ext cx="1952764" cy="1123609"/>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0" b="1">
                  <a:solidFill>
                    <a:schemeClr val="accent1"/>
                  </a:solidFill>
                  <a:latin typeface="Source Sans Pro"/>
                  <a:ea typeface="Source Sans Pro"/>
                  <a:cs typeface="Source Sans Pro"/>
                  <a:sym typeface="Source Sans Pro"/>
                </a:rPr>
                <a:t>“</a:t>
              </a:r>
              <a:endParaRPr sz="8000" b="1">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4"/>
            <p:cNvSpPr/>
            <p:nvPr/>
          </p:nvSpPr>
          <p:spPr>
            <a:xfrm>
              <a:off x="4190700" y="1925385"/>
              <a:ext cx="762600" cy="7626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36" name="Google Shape;36;p4"/>
          <p:cNvCxnSpPr>
            <a:endCxn id="34" idx="1"/>
          </p:cNvCxnSpPr>
          <p:nvPr/>
        </p:nvCxnSpPr>
        <p:spPr>
          <a:xfrm>
            <a:off x="5000681" y="520396"/>
            <a:ext cx="709600" cy="714000"/>
          </a:xfrm>
          <a:prstGeom prst="straightConnector1">
            <a:avLst/>
          </a:prstGeom>
          <a:noFill/>
          <a:ln w="9525" cap="flat" cmpd="sng">
            <a:solidFill>
              <a:srgbClr val="CFD8DC"/>
            </a:solidFill>
            <a:prstDash val="solid"/>
            <a:round/>
            <a:headEnd type="none" w="med" len="med"/>
            <a:tailEnd type="none" w="med" len="med"/>
          </a:ln>
        </p:spPr>
      </p:cxnSp>
      <p:cxnSp>
        <p:nvCxnSpPr>
          <p:cNvPr id="37" name="Google Shape;37;p4"/>
          <p:cNvCxnSpPr/>
          <p:nvPr/>
        </p:nvCxnSpPr>
        <p:spPr>
          <a:xfrm rot="10800000">
            <a:off x="5817203" y="581500"/>
            <a:ext cx="278800" cy="492800"/>
          </a:xfrm>
          <a:prstGeom prst="straightConnector1">
            <a:avLst/>
          </a:prstGeom>
          <a:noFill/>
          <a:ln w="9525" cap="flat" cmpd="sng">
            <a:solidFill>
              <a:srgbClr val="CFD8DC"/>
            </a:solidFill>
            <a:prstDash val="solid"/>
            <a:round/>
            <a:headEnd type="none" w="med" len="med"/>
            <a:tailEnd type="none" w="med" len="med"/>
          </a:ln>
        </p:spPr>
      </p:cxnSp>
      <p:cxnSp>
        <p:nvCxnSpPr>
          <p:cNvPr id="38" name="Google Shape;38;p4"/>
          <p:cNvCxnSpPr/>
          <p:nvPr/>
        </p:nvCxnSpPr>
        <p:spPr>
          <a:xfrm rot="10800000" flipH="1">
            <a:off x="6272680" y="469240"/>
            <a:ext cx="462800" cy="632800"/>
          </a:xfrm>
          <a:prstGeom prst="straightConnector1">
            <a:avLst/>
          </a:prstGeom>
          <a:noFill/>
          <a:ln w="9525" cap="flat" cmpd="sng">
            <a:solidFill>
              <a:srgbClr val="CFD8DC"/>
            </a:solidFill>
            <a:prstDash val="solid"/>
            <a:round/>
            <a:headEnd type="none" w="med" len="med"/>
            <a:tailEnd type="none" w="med" len="med"/>
          </a:ln>
        </p:spPr>
      </p:cxnSp>
      <p:sp>
        <p:nvSpPr>
          <p:cNvPr id="39" name="Google Shape;39;p4"/>
          <p:cNvSpPr txBox="1">
            <a:spLocks noGrp="1"/>
          </p:cNvSpPr>
          <p:nvPr>
            <p:ph type="sldNum" idx="12"/>
          </p:nvPr>
        </p:nvSpPr>
        <p:spPr>
          <a:xfrm>
            <a:off x="-116" y="6333125"/>
            <a:ext cx="12192000" cy="5248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2036645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1048200" y="410827"/>
            <a:ext cx="10095600" cy="936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r>
              <a:rPr lang="en-US" smtClean="0"/>
              <a:t>Click to edit Master title style</a:t>
            </a:r>
            <a:endParaRPr/>
          </a:p>
        </p:txBody>
      </p:sp>
      <p:sp>
        <p:nvSpPr>
          <p:cNvPr id="46" name="Google Shape;46;p6"/>
          <p:cNvSpPr txBox="1">
            <a:spLocks noGrp="1"/>
          </p:cNvSpPr>
          <p:nvPr>
            <p:ph type="body" idx="1"/>
          </p:nvPr>
        </p:nvSpPr>
        <p:spPr>
          <a:xfrm>
            <a:off x="1048183" y="1600200"/>
            <a:ext cx="4900400" cy="4967600"/>
          </a:xfrm>
          <a:prstGeom prst="rect">
            <a:avLst/>
          </a:prstGeom>
        </p:spPr>
        <p:txBody>
          <a:bodyPr spcFirstLastPara="1" wrap="square" lIns="91425" tIns="91425" rIns="91425" bIns="91425" anchor="t" anchorCtr="0">
            <a:noAutofit/>
          </a:bodyPr>
          <a:lstStyle>
            <a:lvl1pPr marL="609585" lvl="0" indent="-474121">
              <a:spcBef>
                <a:spcPts val="800"/>
              </a:spcBef>
              <a:spcAft>
                <a:spcPts val="0"/>
              </a:spcAft>
              <a:buSzPts val="2000"/>
              <a:buChar char="◎"/>
              <a:defRPr sz="2667"/>
            </a:lvl1pPr>
            <a:lvl2pPr marL="1219170" lvl="1" indent="-474121">
              <a:spcBef>
                <a:spcPts val="0"/>
              </a:spcBef>
              <a:spcAft>
                <a:spcPts val="0"/>
              </a:spcAft>
              <a:buSzPts val="2000"/>
              <a:buChar char="○"/>
              <a:defRPr sz="2667"/>
            </a:lvl2pPr>
            <a:lvl3pPr marL="1828754" lvl="2" indent="-474121">
              <a:spcBef>
                <a:spcPts val="0"/>
              </a:spcBef>
              <a:spcAft>
                <a:spcPts val="0"/>
              </a:spcAft>
              <a:buSzPts val="2000"/>
              <a:buChar char="◉"/>
              <a:defRPr sz="2667"/>
            </a:lvl3pPr>
            <a:lvl4pPr marL="2438339" lvl="3" indent="-474121">
              <a:spcBef>
                <a:spcPts val="0"/>
              </a:spcBef>
              <a:spcAft>
                <a:spcPts val="0"/>
              </a:spcAft>
              <a:buSzPts val="2000"/>
              <a:buChar char="●"/>
              <a:defRPr sz="2667"/>
            </a:lvl4pPr>
            <a:lvl5pPr marL="3047924" lvl="4" indent="-474121">
              <a:spcBef>
                <a:spcPts val="0"/>
              </a:spcBef>
              <a:spcAft>
                <a:spcPts val="0"/>
              </a:spcAft>
              <a:buSzPts val="2000"/>
              <a:buChar char="○"/>
              <a:defRPr sz="2667"/>
            </a:lvl5pPr>
            <a:lvl6pPr marL="3657509" lvl="5" indent="-474121">
              <a:spcBef>
                <a:spcPts val="0"/>
              </a:spcBef>
              <a:spcAft>
                <a:spcPts val="0"/>
              </a:spcAft>
              <a:buSzPts val="2000"/>
              <a:buChar char="■"/>
              <a:defRPr sz="2667"/>
            </a:lvl6pPr>
            <a:lvl7pPr marL="4267093" lvl="6" indent="-474121">
              <a:spcBef>
                <a:spcPts val="0"/>
              </a:spcBef>
              <a:spcAft>
                <a:spcPts val="0"/>
              </a:spcAft>
              <a:buSzPts val="2000"/>
              <a:buChar char="●"/>
              <a:defRPr sz="2667"/>
            </a:lvl7pPr>
            <a:lvl8pPr marL="4876678" lvl="7" indent="-474121">
              <a:spcBef>
                <a:spcPts val="0"/>
              </a:spcBef>
              <a:spcAft>
                <a:spcPts val="0"/>
              </a:spcAft>
              <a:buSzPts val="2000"/>
              <a:buChar char="○"/>
              <a:defRPr sz="2667"/>
            </a:lvl8pPr>
            <a:lvl9pPr marL="5486263" lvl="8" indent="-474121">
              <a:spcBef>
                <a:spcPts val="0"/>
              </a:spcBef>
              <a:spcAft>
                <a:spcPts val="0"/>
              </a:spcAft>
              <a:buSzPts val="2000"/>
              <a:buChar char="■"/>
              <a:defRPr sz="2667"/>
            </a:lvl9pPr>
          </a:lstStyle>
          <a:p>
            <a:pPr lvl="0"/>
            <a:r>
              <a:rPr lang="en-US" smtClean="0"/>
              <a:t>Click to edit Master text styles</a:t>
            </a:r>
          </a:p>
        </p:txBody>
      </p:sp>
      <p:sp>
        <p:nvSpPr>
          <p:cNvPr id="47" name="Google Shape;47;p6"/>
          <p:cNvSpPr txBox="1">
            <a:spLocks noGrp="1"/>
          </p:cNvSpPr>
          <p:nvPr>
            <p:ph type="body" idx="2"/>
          </p:nvPr>
        </p:nvSpPr>
        <p:spPr>
          <a:xfrm>
            <a:off x="6243545" y="1600200"/>
            <a:ext cx="4900400" cy="4967600"/>
          </a:xfrm>
          <a:prstGeom prst="rect">
            <a:avLst/>
          </a:prstGeom>
        </p:spPr>
        <p:txBody>
          <a:bodyPr spcFirstLastPara="1" wrap="square" lIns="91425" tIns="91425" rIns="91425" bIns="91425" anchor="t" anchorCtr="0">
            <a:noAutofit/>
          </a:bodyPr>
          <a:lstStyle>
            <a:lvl1pPr marL="609585" lvl="0" indent="-474121">
              <a:spcBef>
                <a:spcPts val="800"/>
              </a:spcBef>
              <a:spcAft>
                <a:spcPts val="0"/>
              </a:spcAft>
              <a:buSzPts val="2000"/>
              <a:buChar char="◎"/>
              <a:defRPr sz="2667"/>
            </a:lvl1pPr>
            <a:lvl2pPr marL="1219170" lvl="1" indent="-474121">
              <a:spcBef>
                <a:spcPts val="0"/>
              </a:spcBef>
              <a:spcAft>
                <a:spcPts val="0"/>
              </a:spcAft>
              <a:buSzPts val="2000"/>
              <a:buChar char="○"/>
              <a:defRPr sz="2667"/>
            </a:lvl2pPr>
            <a:lvl3pPr marL="1828754" lvl="2" indent="-474121">
              <a:spcBef>
                <a:spcPts val="0"/>
              </a:spcBef>
              <a:spcAft>
                <a:spcPts val="0"/>
              </a:spcAft>
              <a:buSzPts val="2000"/>
              <a:buChar char="◉"/>
              <a:defRPr sz="2667"/>
            </a:lvl3pPr>
            <a:lvl4pPr marL="2438339" lvl="3" indent="-474121">
              <a:spcBef>
                <a:spcPts val="0"/>
              </a:spcBef>
              <a:spcAft>
                <a:spcPts val="0"/>
              </a:spcAft>
              <a:buSzPts val="2000"/>
              <a:buChar char="●"/>
              <a:defRPr sz="2667"/>
            </a:lvl4pPr>
            <a:lvl5pPr marL="3047924" lvl="4" indent="-474121">
              <a:spcBef>
                <a:spcPts val="0"/>
              </a:spcBef>
              <a:spcAft>
                <a:spcPts val="0"/>
              </a:spcAft>
              <a:buSzPts val="2000"/>
              <a:buChar char="○"/>
              <a:defRPr sz="2667"/>
            </a:lvl5pPr>
            <a:lvl6pPr marL="3657509" lvl="5" indent="-474121">
              <a:spcBef>
                <a:spcPts val="0"/>
              </a:spcBef>
              <a:spcAft>
                <a:spcPts val="0"/>
              </a:spcAft>
              <a:buSzPts val="2000"/>
              <a:buChar char="■"/>
              <a:defRPr sz="2667"/>
            </a:lvl6pPr>
            <a:lvl7pPr marL="4267093" lvl="6" indent="-474121">
              <a:spcBef>
                <a:spcPts val="0"/>
              </a:spcBef>
              <a:spcAft>
                <a:spcPts val="0"/>
              </a:spcAft>
              <a:buSzPts val="2000"/>
              <a:buChar char="●"/>
              <a:defRPr sz="2667"/>
            </a:lvl7pPr>
            <a:lvl8pPr marL="4876678" lvl="7" indent="-474121">
              <a:spcBef>
                <a:spcPts val="0"/>
              </a:spcBef>
              <a:spcAft>
                <a:spcPts val="0"/>
              </a:spcAft>
              <a:buSzPts val="2000"/>
              <a:buChar char="○"/>
              <a:defRPr sz="2667"/>
            </a:lvl8pPr>
            <a:lvl9pPr marL="5486263" lvl="8" indent="-474121">
              <a:spcBef>
                <a:spcPts val="0"/>
              </a:spcBef>
              <a:spcAft>
                <a:spcPts val="0"/>
              </a:spcAft>
              <a:buSzPts val="2000"/>
              <a:buChar char="■"/>
              <a:defRPr sz="2667"/>
            </a:lvl9pPr>
          </a:lstStyle>
          <a:p>
            <a:pPr lvl="0"/>
            <a:r>
              <a:rPr lang="en-US" smtClean="0"/>
              <a:t>Click to edit Master text styles</a:t>
            </a:r>
          </a:p>
        </p:txBody>
      </p:sp>
      <p:sp>
        <p:nvSpPr>
          <p:cNvPr id="48" name="Google Shape;48;p6"/>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1291915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1048200" y="410827"/>
            <a:ext cx="10095600" cy="936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r>
              <a:rPr lang="en-US" smtClean="0"/>
              <a:t>Click to edit Master title style</a:t>
            </a:r>
            <a:endParaRPr/>
          </a:p>
        </p:txBody>
      </p:sp>
      <p:sp>
        <p:nvSpPr>
          <p:cNvPr id="51" name="Google Shape;51;p7"/>
          <p:cNvSpPr txBox="1">
            <a:spLocks noGrp="1"/>
          </p:cNvSpPr>
          <p:nvPr>
            <p:ph type="body" idx="1"/>
          </p:nvPr>
        </p:nvSpPr>
        <p:spPr>
          <a:xfrm>
            <a:off x="1048200" y="1600200"/>
            <a:ext cx="3226400" cy="4967600"/>
          </a:xfrm>
          <a:prstGeom prst="rect">
            <a:avLst/>
          </a:prstGeom>
        </p:spPr>
        <p:txBody>
          <a:bodyPr spcFirstLastPara="1" wrap="square" lIns="91425" tIns="91425" rIns="91425" bIns="91425"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a:lvl4pPr>
            <a:lvl5pPr marL="3047924" lvl="4" indent="-457189" rtl="0">
              <a:spcBef>
                <a:spcPts val="0"/>
              </a:spcBef>
              <a:spcAft>
                <a:spcPts val="0"/>
              </a:spcAft>
              <a:buSzPts val="1800"/>
              <a:buChar char="○"/>
              <a:defRPr/>
            </a:lvl5pPr>
            <a:lvl6pPr marL="3657509" lvl="5" indent="-457189" rtl="0">
              <a:spcBef>
                <a:spcPts val="0"/>
              </a:spcBef>
              <a:spcAft>
                <a:spcPts val="0"/>
              </a:spcAft>
              <a:buSzPts val="1800"/>
              <a:buChar char="■"/>
              <a:defRPr/>
            </a:lvl6pPr>
            <a:lvl7pPr marL="4267093" lvl="6" indent="-457189" rtl="0">
              <a:spcBef>
                <a:spcPts val="0"/>
              </a:spcBef>
              <a:spcAft>
                <a:spcPts val="0"/>
              </a:spcAft>
              <a:buSzPts val="1800"/>
              <a:buChar char="●"/>
              <a:defRPr/>
            </a:lvl7pPr>
            <a:lvl8pPr marL="4876678" lvl="7" indent="-457189" rtl="0">
              <a:spcBef>
                <a:spcPts val="0"/>
              </a:spcBef>
              <a:spcAft>
                <a:spcPts val="0"/>
              </a:spcAft>
              <a:buSzPts val="1800"/>
              <a:buChar char="○"/>
              <a:defRPr/>
            </a:lvl8pPr>
            <a:lvl9pPr marL="5486263" lvl="8" indent="-457189" rtl="0">
              <a:spcBef>
                <a:spcPts val="0"/>
              </a:spcBef>
              <a:spcAft>
                <a:spcPts val="0"/>
              </a:spcAft>
              <a:buSzPts val="1800"/>
              <a:buChar char="■"/>
              <a:defRPr/>
            </a:lvl9pPr>
          </a:lstStyle>
          <a:p>
            <a:pPr lvl="0"/>
            <a:r>
              <a:rPr lang="en-US" smtClean="0"/>
              <a:t>Click to edit Master text styles</a:t>
            </a:r>
          </a:p>
        </p:txBody>
      </p:sp>
      <p:sp>
        <p:nvSpPr>
          <p:cNvPr id="52" name="Google Shape;52;p7"/>
          <p:cNvSpPr txBox="1">
            <a:spLocks noGrp="1"/>
          </p:cNvSpPr>
          <p:nvPr>
            <p:ph type="body" idx="2"/>
          </p:nvPr>
        </p:nvSpPr>
        <p:spPr>
          <a:xfrm>
            <a:off x="4439989" y="1600200"/>
            <a:ext cx="3226400" cy="4967600"/>
          </a:xfrm>
          <a:prstGeom prst="rect">
            <a:avLst/>
          </a:prstGeom>
        </p:spPr>
        <p:txBody>
          <a:bodyPr spcFirstLastPara="1" wrap="square" lIns="91425" tIns="91425" rIns="91425" bIns="91425"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a:lvl4pPr>
            <a:lvl5pPr marL="3047924" lvl="4" indent="-457189" rtl="0">
              <a:spcBef>
                <a:spcPts val="0"/>
              </a:spcBef>
              <a:spcAft>
                <a:spcPts val="0"/>
              </a:spcAft>
              <a:buSzPts val="1800"/>
              <a:buChar char="○"/>
              <a:defRPr/>
            </a:lvl5pPr>
            <a:lvl6pPr marL="3657509" lvl="5" indent="-457189" rtl="0">
              <a:spcBef>
                <a:spcPts val="0"/>
              </a:spcBef>
              <a:spcAft>
                <a:spcPts val="0"/>
              </a:spcAft>
              <a:buSzPts val="1800"/>
              <a:buChar char="■"/>
              <a:defRPr/>
            </a:lvl6pPr>
            <a:lvl7pPr marL="4267093" lvl="6" indent="-457189" rtl="0">
              <a:spcBef>
                <a:spcPts val="0"/>
              </a:spcBef>
              <a:spcAft>
                <a:spcPts val="0"/>
              </a:spcAft>
              <a:buSzPts val="1800"/>
              <a:buChar char="●"/>
              <a:defRPr/>
            </a:lvl7pPr>
            <a:lvl8pPr marL="4876678" lvl="7" indent="-457189" rtl="0">
              <a:spcBef>
                <a:spcPts val="0"/>
              </a:spcBef>
              <a:spcAft>
                <a:spcPts val="0"/>
              </a:spcAft>
              <a:buSzPts val="1800"/>
              <a:buChar char="○"/>
              <a:defRPr/>
            </a:lvl8pPr>
            <a:lvl9pPr marL="5486263" lvl="8" indent="-457189" rtl="0">
              <a:spcBef>
                <a:spcPts val="0"/>
              </a:spcBef>
              <a:spcAft>
                <a:spcPts val="0"/>
              </a:spcAft>
              <a:buSzPts val="1800"/>
              <a:buChar char="■"/>
              <a:defRPr/>
            </a:lvl9pPr>
          </a:lstStyle>
          <a:p>
            <a:pPr lvl="0"/>
            <a:r>
              <a:rPr lang="en-US" smtClean="0"/>
              <a:t>Click to edit Master text styles</a:t>
            </a:r>
          </a:p>
        </p:txBody>
      </p:sp>
      <p:sp>
        <p:nvSpPr>
          <p:cNvPr id="53" name="Google Shape;53;p7"/>
          <p:cNvSpPr txBox="1">
            <a:spLocks noGrp="1"/>
          </p:cNvSpPr>
          <p:nvPr>
            <p:ph type="body" idx="3"/>
          </p:nvPr>
        </p:nvSpPr>
        <p:spPr>
          <a:xfrm>
            <a:off x="7831779" y="1600200"/>
            <a:ext cx="3226400" cy="4967600"/>
          </a:xfrm>
          <a:prstGeom prst="rect">
            <a:avLst/>
          </a:prstGeom>
        </p:spPr>
        <p:txBody>
          <a:bodyPr spcFirstLastPara="1" wrap="square" lIns="91425" tIns="91425" rIns="91425" bIns="91425"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a:lvl4pPr>
            <a:lvl5pPr marL="3047924" lvl="4" indent="-457189" rtl="0">
              <a:spcBef>
                <a:spcPts val="0"/>
              </a:spcBef>
              <a:spcAft>
                <a:spcPts val="0"/>
              </a:spcAft>
              <a:buSzPts val="1800"/>
              <a:buChar char="○"/>
              <a:defRPr/>
            </a:lvl5pPr>
            <a:lvl6pPr marL="3657509" lvl="5" indent="-457189" rtl="0">
              <a:spcBef>
                <a:spcPts val="0"/>
              </a:spcBef>
              <a:spcAft>
                <a:spcPts val="0"/>
              </a:spcAft>
              <a:buSzPts val="1800"/>
              <a:buChar char="■"/>
              <a:defRPr/>
            </a:lvl6pPr>
            <a:lvl7pPr marL="4267093" lvl="6" indent="-457189" rtl="0">
              <a:spcBef>
                <a:spcPts val="0"/>
              </a:spcBef>
              <a:spcAft>
                <a:spcPts val="0"/>
              </a:spcAft>
              <a:buSzPts val="1800"/>
              <a:buChar char="●"/>
              <a:defRPr/>
            </a:lvl7pPr>
            <a:lvl8pPr marL="4876678" lvl="7" indent="-457189" rtl="0">
              <a:spcBef>
                <a:spcPts val="0"/>
              </a:spcBef>
              <a:spcAft>
                <a:spcPts val="0"/>
              </a:spcAft>
              <a:buSzPts val="1800"/>
              <a:buChar char="○"/>
              <a:defRPr/>
            </a:lvl8pPr>
            <a:lvl9pPr marL="5486263" lvl="8" indent="-457189" rtl="0">
              <a:spcBef>
                <a:spcPts val="0"/>
              </a:spcBef>
              <a:spcAft>
                <a:spcPts val="0"/>
              </a:spcAft>
              <a:buSzPts val="1800"/>
              <a:buChar char="■"/>
              <a:defRPr/>
            </a:lvl9pPr>
          </a:lstStyle>
          <a:p>
            <a:pPr lvl="0"/>
            <a:r>
              <a:rPr lang="en-US" smtClean="0"/>
              <a:t>Click to edit Master text styles</a:t>
            </a:r>
          </a:p>
        </p:txBody>
      </p:sp>
      <p:sp>
        <p:nvSpPr>
          <p:cNvPr id="54" name="Google Shape;54;p7"/>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619645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1048200" y="410827"/>
            <a:ext cx="10095600" cy="936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r>
              <a:rPr lang="en-US" smtClean="0"/>
              <a:t>Click to edit Master title style</a:t>
            </a:r>
            <a:endParaRPr/>
          </a:p>
        </p:txBody>
      </p:sp>
      <p:sp>
        <p:nvSpPr>
          <p:cNvPr id="57" name="Google Shape;57;p8"/>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2312232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1657067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complete pattern">
  <p:cSld name="Blank complete pattern">
    <p:spTree>
      <p:nvGrpSpPr>
        <p:cNvPr id="1" name="Shape 63"/>
        <p:cNvGrpSpPr/>
        <p:nvPr/>
      </p:nvGrpSpPr>
      <p:grpSpPr>
        <a:xfrm>
          <a:off x="0" y="0"/>
          <a:ext cx="0" cy="0"/>
          <a:chOff x="0" y="0"/>
          <a:chExt cx="0" cy="0"/>
        </a:xfrm>
      </p:grpSpPr>
      <p:sp>
        <p:nvSpPr>
          <p:cNvPr id="64" name="Google Shape;64;p11"/>
          <p:cNvSpPr/>
          <p:nvPr/>
        </p:nvSpPr>
        <p:spPr>
          <a:xfrm>
            <a:off x="-35400" y="-19800"/>
            <a:ext cx="12262800" cy="6897600"/>
          </a:xfrm>
          <a:prstGeom prst="rect">
            <a:avLst/>
          </a:prstGeom>
          <a:solidFill>
            <a:srgbClr val="CFD8DC">
              <a:alpha val="4923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5" name="Google Shape;65;p11"/>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3916227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E11565FA-7072-4627-8569-9A94D1050C0C}" type="slidenum">
              <a:rPr lang="en-US" smtClean="0"/>
              <a:t>‹#›</a:t>
            </a:fld>
            <a:endParaRPr lang="en-US"/>
          </a:p>
        </p:txBody>
      </p:sp>
    </p:spTree>
    <p:extLst>
      <p:ext uri="{BB962C8B-B14F-4D97-AF65-F5344CB8AC3E}">
        <p14:creationId xmlns:p14="http://schemas.microsoft.com/office/powerpoint/2010/main" val="176818970"/>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48200" y="410827"/>
            <a:ext cx="10095600" cy="9368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1048200" y="1682267"/>
            <a:ext cx="10095600" cy="47648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11205845" y="6333135"/>
            <a:ext cx="731600" cy="524800"/>
          </a:xfrm>
          <a:prstGeom prst="rect">
            <a:avLst/>
          </a:prstGeom>
          <a:noFill/>
          <a:ln>
            <a:noFill/>
          </a:ln>
        </p:spPr>
        <p:txBody>
          <a:bodyPr spcFirstLastPara="1" wrap="square" lIns="91425" tIns="91425" rIns="91425" bIns="91425" anchor="t" anchorCtr="0">
            <a:noAutofit/>
          </a:bodyPr>
          <a:lstStyle>
            <a:lvl1pPr lvl="0" algn="r">
              <a:buNone/>
              <a:defRPr sz="1733" b="1">
                <a:solidFill>
                  <a:schemeClr val="accent1"/>
                </a:solidFill>
                <a:latin typeface="Source Sans Pro"/>
                <a:ea typeface="Source Sans Pro"/>
                <a:cs typeface="Source Sans Pro"/>
                <a:sym typeface="Source Sans Pro"/>
              </a:defRPr>
            </a:lvl1pPr>
            <a:lvl2pPr lvl="1" algn="r">
              <a:buNone/>
              <a:defRPr sz="1733" b="1">
                <a:solidFill>
                  <a:schemeClr val="accent1"/>
                </a:solidFill>
                <a:latin typeface="Source Sans Pro"/>
                <a:ea typeface="Source Sans Pro"/>
                <a:cs typeface="Source Sans Pro"/>
                <a:sym typeface="Source Sans Pro"/>
              </a:defRPr>
            </a:lvl2pPr>
            <a:lvl3pPr lvl="2" algn="r">
              <a:buNone/>
              <a:defRPr sz="1733" b="1">
                <a:solidFill>
                  <a:schemeClr val="accent1"/>
                </a:solidFill>
                <a:latin typeface="Source Sans Pro"/>
                <a:ea typeface="Source Sans Pro"/>
                <a:cs typeface="Source Sans Pro"/>
                <a:sym typeface="Source Sans Pro"/>
              </a:defRPr>
            </a:lvl3pPr>
            <a:lvl4pPr lvl="3" algn="r">
              <a:buNone/>
              <a:defRPr sz="1733" b="1">
                <a:solidFill>
                  <a:schemeClr val="accent1"/>
                </a:solidFill>
                <a:latin typeface="Source Sans Pro"/>
                <a:ea typeface="Source Sans Pro"/>
                <a:cs typeface="Source Sans Pro"/>
                <a:sym typeface="Source Sans Pro"/>
              </a:defRPr>
            </a:lvl4pPr>
            <a:lvl5pPr lvl="4" algn="r">
              <a:buNone/>
              <a:defRPr sz="1733" b="1">
                <a:solidFill>
                  <a:schemeClr val="accent1"/>
                </a:solidFill>
                <a:latin typeface="Source Sans Pro"/>
                <a:ea typeface="Source Sans Pro"/>
                <a:cs typeface="Source Sans Pro"/>
                <a:sym typeface="Source Sans Pro"/>
              </a:defRPr>
            </a:lvl5pPr>
            <a:lvl6pPr lvl="5" algn="r">
              <a:buNone/>
              <a:defRPr sz="1733" b="1">
                <a:solidFill>
                  <a:schemeClr val="accent1"/>
                </a:solidFill>
                <a:latin typeface="Source Sans Pro"/>
                <a:ea typeface="Source Sans Pro"/>
                <a:cs typeface="Source Sans Pro"/>
                <a:sym typeface="Source Sans Pro"/>
              </a:defRPr>
            </a:lvl6pPr>
            <a:lvl7pPr lvl="6" algn="r">
              <a:buNone/>
              <a:defRPr sz="1733" b="1">
                <a:solidFill>
                  <a:schemeClr val="accent1"/>
                </a:solidFill>
                <a:latin typeface="Source Sans Pro"/>
                <a:ea typeface="Source Sans Pro"/>
                <a:cs typeface="Source Sans Pro"/>
                <a:sym typeface="Source Sans Pro"/>
              </a:defRPr>
            </a:lvl7pPr>
            <a:lvl8pPr lvl="7" algn="r">
              <a:buNone/>
              <a:defRPr sz="1733" b="1">
                <a:solidFill>
                  <a:schemeClr val="accent1"/>
                </a:solidFill>
                <a:latin typeface="Source Sans Pro"/>
                <a:ea typeface="Source Sans Pro"/>
                <a:cs typeface="Source Sans Pro"/>
                <a:sym typeface="Source Sans Pro"/>
              </a:defRPr>
            </a:lvl8pPr>
            <a:lvl9pPr lvl="8" algn="r">
              <a:buNone/>
              <a:defRPr sz="1733" b="1">
                <a:solidFill>
                  <a:schemeClr val="accent1"/>
                </a:solidFill>
                <a:latin typeface="Source Sans Pro"/>
                <a:ea typeface="Source Sans Pro"/>
                <a:cs typeface="Source Sans Pro"/>
                <a:sym typeface="Source Sans Pro"/>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3373382033"/>
      </p:ext>
    </p:extLst>
  </p:cSld>
  <p:clrMap bg1="lt1" tx1="dk1" bg2="dk2" tx2="lt2" accent1="accent1" accent2="accent2" accent3="accent3" accent4="accent4" accent5="accent5" accent6="accent6" hlink="hlink" folHlink="folHlink"/>
  <p:sldLayoutIdLst>
    <p:sldLayoutId id="2147483862" r:id="rId1"/>
    <p:sldLayoutId id="2147483863" r:id="rId2"/>
    <p:sldLayoutId id="2147483864" r:id="rId3"/>
    <p:sldLayoutId id="2147483866" r:id="rId4"/>
    <p:sldLayoutId id="2147483867" r:id="rId5"/>
    <p:sldLayoutId id="2147483868" r:id="rId6"/>
    <p:sldLayoutId id="2147483870" r:id="rId7"/>
    <p:sldLayoutId id="2147483871" r:id="rId8"/>
    <p:sldLayoutId id="2147483872" r:id="rId9"/>
  </p:sldLayoutIdLst>
  <p:transition>
    <p:fade thruBlk="1"/>
  </p:transition>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9.emf"/><Relationship Id="rId1" Type="http://schemas.openxmlformats.org/officeDocument/2006/relationships/slideLayout" Target="../slideLayouts/slideLayout9.xml"/><Relationship Id="rId6" Type="http://schemas.openxmlformats.org/officeDocument/2006/relationships/image" Target="../media/image8.png"/><Relationship Id="rId5" Type="http://schemas.openxmlformats.org/officeDocument/2006/relationships/image" Target="../media/image13.png"/><Relationship Id="rId4" Type="http://schemas.openxmlformats.org/officeDocument/2006/relationships/image" Target="../media/image12.emf"/></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openxmlformats.org/officeDocument/2006/relationships/slide" Target="slide14.xml"/><Relationship Id="rId2" Type="http://schemas.openxmlformats.org/officeDocument/2006/relationships/image" Target="../media/image14.png"/><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9.emf"/><Relationship Id="rId2" Type="http://schemas.openxmlformats.org/officeDocument/2006/relationships/notesSlide" Target="../notesSlides/notesSlide1.xml"/><Relationship Id="rId1" Type="http://schemas.openxmlformats.org/officeDocument/2006/relationships/slideLayout" Target="../slideLayouts/slideLayout9.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 Target="slide14.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2192000" cy="6858594"/>
          </a:xfrm>
          <a:prstGeom prst="rect">
            <a:avLst/>
          </a:prstGeom>
        </p:spPr>
      </p:pic>
      <p:sp>
        <p:nvSpPr>
          <p:cNvPr id="2" name="Rectangle 1"/>
          <p:cNvSpPr/>
          <p:nvPr/>
        </p:nvSpPr>
        <p:spPr>
          <a:xfrm>
            <a:off x="243839" y="1175658"/>
            <a:ext cx="7297783" cy="1754326"/>
          </a:xfrm>
          <a:prstGeom prst="rect">
            <a:avLst/>
          </a:prstGeom>
        </p:spPr>
        <p:txBody>
          <a:bodyPr wrap="square">
            <a:spAutoFit/>
          </a:bodyPr>
          <a:lstStyle/>
          <a:p>
            <a:pPr marL="228600" algn="ctr" rtl="1">
              <a:lnSpc>
                <a:spcPct val="150000"/>
              </a:lnSpc>
              <a:spcAft>
                <a:spcPts val="800"/>
              </a:spcAft>
            </a:pPr>
            <a:r>
              <a:rPr lang="fa-IR" sz="3600" b="1" dirty="0">
                <a:latin typeface="Arial" panose="020B0604020202020204" pitchFamily="34" charset="0"/>
                <a:ea typeface="Calibri" panose="020F0502020204030204" pitchFamily="34" charset="0"/>
                <a:cs typeface="Arial" panose="020B0604020202020204" pitchFamily="34" charset="0"/>
              </a:rPr>
              <a:t>مروری کلی بر </a:t>
            </a:r>
            <a:r>
              <a:rPr lang="ar-SA" sz="3600" b="1" dirty="0">
                <a:latin typeface="Arial" panose="020B0604020202020204" pitchFamily="34" charset="0"/>
                <a:ea typeface="Calibri" panose="020F0502020204030204" pitchFamily="34" charset="0"/>
                <a:cs typeface="Arial" panose="020B0604020202020204" pitchFamily="34" charset="0"/>
              </a:rPr>
              <a:t>روش های تقسیم بندی خودکار در تصاویر </a:t>
            </a:r>
            <a:r>
              <a:rPr lang="fa-IR" sz="3600" b="1" dirty="0">
                <a:latin typeface="Arial" panose="020B0604020202020204" pitchFamily="34" charset="0"/>
                <a:ea typeface="Calibri" panose="020F0502020204030204" pitchFamily="34" charset="0"/>
                <a:cs typeface="Arial" panose="020B0604020202020204" pitchFamily="34" charset="0"/>
              </a:rPr>
              <a:t>بافت آسیب </a:t>
            </a:r>
            <a:r>
              <a:rPr lang="fa-IR" sz="3600" b="1" dirty="0" smtClean="0">
                <a:latin typeface="Arial" panose="020B0604020202020204" pitchFamily="34" charset="0"/>
                <a:ea typeface="Calibri" panose="020F0502020204030204" pitchFamily="34" charset="0"/>
                <a:cs typeface="Arial" panose="020B0604020202020204" pitchFamily="34" charset="0"/>
              </a:rPr>
              <a:t>شناسی</a:t>
            </a:r>
            <a:endParaRPr lang="en-US" sz="2400" dirty="0">
              <a:latin typeface="Arial" panose="020B0604020202020204" pitchFamily="34" charset="0"/>
              <a:ea typeface="Calibri" panose="020F0502020204030204" pitchFamily="34" charset="0"/>
              <a:cs typeface="Arial" panose="020B0604020202020204" pitchFamily="34" charset="0"/>
            </a:endParaRPr>
          </a:p>
        </p:txBody>
      </p:sp>
      <p:sp>
        <p:nvSpPr>
          <p:cNvPr id="4" name="Rectangle 3"/>
          <p:cNvSpPr/>
          <p:nvPr/>
        </p:nvSpPr>
        <p:spPr>
          <a:xfrm>
            <a:off x="596103" y="4952097"/>
            <a:ext cx="4298116" cy="820609"/>
          </a:xfrm>
          <a:prstGeom prst="rect">
            <a:avLst/>
          </a:prstGeom>
        </p:spPr>
        <p:txBody>
          <a:bodyPr wrap="square">
            <a:spAutoFit/>
          </a:bodyPr>
          <a:lstStyle/>
          <a:p>
            <a:pPr marL="228600" algn="r" rtl="1">
              <a:lnSpc>
                <a:spcPct val="107000"/>
              </a:lnSpc>
              <a:spcAft>
                <a:spcPts val="800"/>
              </a:spcAft>
            </a:pPr>
            <a:r>
              <a:rPr lang="fa-IR" sz="1900" dirty="0" smtClean="0">
                <a:latin typeface="Arial" panose="020B0604020202020204" pitchFamily="34" charset="0"/>
                <a:ea typeface="Calibri" panose="020F0502020204030204" pitchFamily="34" charset="0"/>
                <a:cs typeface="Arial" panose="020B0604020202020204" pitchFamily="34" charset="0"/>
              </a:rPr>
              <a:t>گرد</a:t>
            </a:r>
            <a:r>
              <a:rPr lang="en-US" sz="1900" dirty="0" smtClean="0">
                <a:latin typeface="Arial" panose="020B0604020202020204" pitchFamily="34" charset="0"/>
                <a:ea typeface="Calibri" panose="020F0502020204030204" pitchFamily="34" charset="0"/>
                <a:cs typeface="Arial" panose="020B0604020202020204" pitchFamily="34" charset="0"/>
              </a:rPr>
              <a:t> </a:t>
            </a:r>
            <a:r>
              <a:rPr lang="fa-IR" sz="1900" dirty="0" smtClean="0">
                <a:latin typeface="Arial" panose="020B0604020202020204" pitchFamily="34" charset="0"/>
                <a:ea typeface="Calibri" panose="020F0502020204030204" pitchFamily="34" charset="0"/>
                <a:cs typeface="Arial" panose="020B0604020202020204" pitchFamily="34" charset="0"/>
              </a:rPr>
              <a:t>آورندگان:</a:t>
            </a:r>
          </a:p>
          <a:p>
            <a:pPr marL="228600" algn="r" rtl="1">
              <a:lnSpc>
                <a:spcPct val="107000"/>
              </a:lnSpc>
              <a:spcAft>
                <a:spcPts val="800"/>
              </a:spcAft>
            </a:pPr>
            <a:r>
              <a:rPr lang="fa-IR" sz="1900" dirty="0" smtClean="0">
                <a:latin typeface="Arial" panose="020B0604020202020204" pitchFamily="34" charset="0"/>
                <a:ea typeface="Calibri" panose="020F0502020204030204" pitchFamily="34" charset="0"/>
                <a:cs typeface="Arial" panose="020B0604020202020204" pitchFamily="34" charset="0"/>
              </a:rPr>
              <a:t>زهرا خرمیان – مریم کاظمی</a:t>
            </a:r>
            <a:r>
              <a:rPr lang="en-US" sz="1900" dirty="0" smtClean="0">
                <a:latin typeface="Arial" panose="020B0604020202020204" pitchFamily="34" charset="0"/>
                <a:ea typeface="Calibri" panose="020F0502020204030204" pitchFamily="34" charset="0"/>
                <a:cs typeface="Arial" panose="020B0604020202020204" pitchFamily="34" charset="0"/>
              </a:rPr>
              <a:t> </a:t>
            </a:r>
            <a:r>
              <a:rPr lang="fa-IR" sz="1900" dirty="0" smtClean="0">
                <a:latin typeface="Arial" panose="020B0604020202020204" pitchFamily="34" charset="0"/>
                <a:ea typeface="Calibri" panose="020F0502020204030204" pitchFamily="34" charset="0"/>
                <a:cs typeface="Arial" panose="020B0604020202020204" pitchFamily="34" charset="0"/>
              </a:rPr>
              <a:t>– مرضیه علیدادی</a:t>
            </a:r>
            <a:endParaRPr lang="en-US" sz="1900" dirty="0">
              <a:latin typeface="Arial" panose="020B0604020202020204" pitchFamily="34" charset="0"/>
              <a:ea typeface="Calibri" panose="020F0502020204030204" pitchFamily="34" charset="0"/>
              <a:cs typeface="Arial" panose="020B0604020202020204" pitchFamily="34" charset="0"/>
            </a:endParaRPr>
          </a:p>
        </p:txBody>
      </p:sp>
      <p:sp>
        <p:nvSpPr>
          <p:cNvPr id="7" name="Slide Number Placeholder 6"/>
          <p:cNvSpPr>
            <a:spLocks noGrp="1"/>
          </p:cNvSpPr>
          <p:nvPr>
            <p:ph type="sldNum"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1</a:t>
            </a:fld>
            <a:endParaRPr lang="en-US" dirty="0">
              <a:solidFill>
                <a:schemeClr val="accent5">
                  <a:lumMod val="10000"/>
                </a:schemeClr>
              </a:solidFill>
              <a:latin typeface="+mj-lt"/>
            </a:endParaRPr>
          </a:p>
        </p:txBody>
      </p:sp>
    </p:spTree>
    <p:extLst>
      <p:ext uri="{BB962C8B-B14F-4D97-AF65-F5344CB8AC3E}">
        <p14:creationId xmlns:p14="http://schemas.microsoft.com/office/powerpoint/2010/main" val="2136981548"/>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10</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5" name="TextBox 4"/>
          <p:cNvSpPr txBox="1"/>
          <p:nvPr/>
        </p:nvSpPr>
        <p:spPr>
          <a:xfrm>
            <a:off x="1463040" y="413804"/>
            <a:ext cx="7616952" cy="738664"/>
          </a:xfrm>
          <a:prstGeom prst="rect">
            <a:avLst/>
          </a:prstGeom>
          <a:noFill/>
        </p:spPr>
        <p:txBody>
          <a:bodyPr wrap="square" rtlCol="0">
            <a:spAutoFit/>
          </a:bodyPr>
          <a:lstStyle/>
          <a:p>
            <a:pPr algn="r" rtl="1"/>
            <a:r>
              <a:rPr lang="fa-IR" sz="2400" b="1" dirty="0" smtClean="0">
                <a:latin typeface="Arial" panose="020B0604020202020204" pitchFamily="34" charset="0"/>
                <a:cs typeface="Arial" panose="020B0604020202020204" pitchFamily="34" charset="0"/>
              </a:rPr>
              <a:t>3-4. انواع روش ها:</a:t>
            </a:r>
          </a:p>
          <a:p>
            <a:pPr algn="r" rtl="1"/>
            <a:r>
              <a:rPr lang="fa-IR" dirty="0" smtClean="0">
                <a:latin typeface="Arial" panose="020B0604020202020204" pitchFamily="34" charset="0"/>
                <a:cs typeface="Arial" panose="020B0604020202020204" pitchFamily="34" charset="0"/>
              </a:rPr>
              <a:t>روش های موجود را می توان بر اساس عوامل متفاوتی دسته بندی کرد.</a:t>
            </a:r>
            <a:endParaRPr lang="en-US" dirty="0">
              <a:latin typeface="Arial" panose="020B0604020202020204" pitchFamily="34" charset="0"/>
              <a:cs typeface="Arial" panose="020B0604020202020204" pitchFamily="34" charset="0"/>
            </a:endParaRPr>
          </a:p>
        </p:txBody>
      </p:sp>
      <p:sp>
        <p:nvSpPr>
          <p:cNvPr id="6" name="Right Brace 5"/>
          <p:cNvSpPr/>
          <p:nvPr/>
        </p:nvSpPr>
        <p:spPr>
          <a:xfrm>
            <a:off x="8310593" y="1815840"/>
            <a:ext cx="321343" cy="3970318"/>
          </a:xfrm>
          <a:prstGeom prst="rightBrace">
            <a:avLst>
              <a:gd name="adj1" fmla="val 100714"/>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p:cNvSpPr txBox="1"/>
          <p:nvPr/>
        </p:nvSpPr>
        <p:spPr>
          <a:xfrm>
            <a:off x="8631936" y="3598301"/>
            <a:ext cx="2130552" cy="415498"/>
          </a:xfrm>
          <a:prstGeom prst="rect">
            <a:avLst/>
          </a:prstGeom>
          <a:noFill/>
        </p:spPr>
        <p:txBody>
          <a:bodyPr wrap="square" rtlCol="0">
            <a:spAutoFit/>
          </a:bodyPr>
          <a:lstStyle/>
          <a:p>
            <a:pPr algn="r" rtl="1"/>
            <a:r>
              <a:rPr lang="fa-IR" sz="2100" b="1" dirty="0" smtClean="0">
                <a:latin typeface="Arial" panose="020B0604020202020204" pitchFamily="34" charset="0"/>
                <a:cs typeface="Arial" panose="020B0604020202020204" pitchFamily="34" charset="0"/>
              </a:rPr>
              <a:t>از نظر نوع خروجی:</a:t>
            </a:r>
            <a:endParaRPr lang="en-US" sz="2100" b="1" dirty="0">
              <a:latin typeface="Arial" panose="020B0604020202020204" pitchFamily="34" charset="0"/>
              <a:cs typeface="Arial" panose="020B0604020202020204" pitchFamily="34" charset="0"/>
            </a:endParaRPr>
          </a:p>
        </p:txBody>
      </p:sp>
      <p:sp>
        <p:nvSpPr>
          <p:cNvPr id="8" name="TextBox 7"/>
          <p:cNvSpPr txBox="1"/>
          <p:nvPr/>
        </p:nvSpPr>
        <p:spPr>
          <a:xfrm>
            <a:off x="3815044" y="1815840"/>
            <a:ext cx="4480560" cy="4154984"/>
          </a:xfrm>
          <a:prstGeom prst="rect">
            <a:avLst/>
          </a:prstGeom>
          <a:noFill/>
        </p:spPr>
        <p:txBody>
          <a:bodyPr wrap="square" rtlCol="0">
            <a:spAutoFit/>
          </a:bodyPr>
          <a:lstStyle/>
          <a:p>
            <a:pPr algn="r" rtl="1"/>
            <a:r>
              <a:rPr lang="en-US" sz="2000" b="1" dirty="0" smtClean="0">
                <a:latin typeface="Arial" panose="020B0604020202020204" pitchFamily="34" charset="0"/>
                <a:cs typeface="Arial" panose="020B0604020202020204" pitchFamily="34" charset="0"/>
              </a:rPr>
              <a:t>    </a:t>
            </a:r>
            <a:r>
              <a:rPr lang="fa-IR" sz="2000" b="1" dirty="0" smtClean="0">
                <a:latin typeface="Arial" panose="020B0604020202020204" pitchFamily="34" charset="0"/>
                <a:cs typeface="Arial" panose="020B0604020202020204" pitchFamily="34" charset="0"/>
              </a:rPr>
              <a:t>باینری (سیاه سفید): </a:t>
            </a:r>
            <a:r>
              <a:rPr lang="fa-IR" sz="2000" dirty="0" smtClean="0">
                <a:latin typeface="Arial" panose="020B0604020202020204" pitchFamily="34" charset="0"/>
                <a:cs typeface="Arial" panose="020B0604020202020204" pitchFamily="34" charset="0"/>
              </a:rPr>
              <a:t>بخش تقسیم شده با رنگ سفید از زمینه جدا شده است.</a:t>
            </a:r>
          </a:p>
          <a:p>
            <a:pPr marL="342900" indent="-342900" algn="r" rtl="1">
              <a:buFontTx/>
              <a:buAutoNum type="arabicPeriod"/>
            </a:pPr>
            <a:endParaRPr lang="fa-IR" dirty="0" smtClean="0">
              <a:latin typeface="Arial" panose="020B0604020202020204" pitchFamily="34" charset="0"/>
              <a:cs typeface="Arial" panose="020B0604020202020204" pitchFamily="34" charset="0"/>
            </a:endParaRPr>
          </a:p>
          <a:p>
            <a:pPr marL="342900" indent="-342900" algn="r" rtl="1">
              <a:buFontTx/>
              <a:buAutoNum type="arabicPeriod"/>
            </a:pPr>
            <a:endParaRPr lang="fa-IR" dirty="0" smtClean="0">
              <a:latin typeface="Arial" panose="020B0604020202020204" pitchFamily="34" charset="0"/>
              <a:cs typeface="Arial" panose="020B0604020202020204" pitchFamily="34" charset="0"/>
            </a:endParaRPr>
          </a:p>
          <a:p>
            <a:pPr marL="342900" indent="-342900" algn="r" rtl="1">
              <a:buFontTx/>
              <a:buAutoNum type="arabicPeriod"/>
            </a:pPr>
            <a:endParaRPr lang="fa-IR" dirty="0" smtClean="0">
              <a:latin typeface="Arial" panose="020B0604020202020204" pitchFamily="34" charset="0"/>
              <a:cs typeface="Arial" panose="020B0604020202020204" pitchFamily="34" charset="0"/>
            </a:endParaRPr>
          </a:p>
          <a:p>
            <a:pPr algn="r" rtl="1"/>
            <a:endParaRPr lang="en-US" dirty="0">
              <a:latin typeface="Arial" panose="020B0604020202020204" pitchFamily="34" charset="0"/>
              <a:cs typeface="Arial" panose="020B0604020202020204" pitchFamily="34" charset="0"/>
            </a:endParaRPr>
          </a:p>
          <a:p>
            <a:pPr algn="r" rtl="1"/>
            <a:r>
              <a:rPr lang="en-US" sz="2000" b="1" dirty="0" smtClean="0">
                <a:latin typeface="Arial" panose="020B0604020202020204" pitchFamily="34" charset="0"/>
                <a:cs typeface="Arial" panose="020B0604020202020204" pitchFamily="34" charset="0"/>
              </a:rPr>
              <a:t>    </a:t>
            </a:r>
            <a:r>
              <a:rPr lang="fa-IR" sz="2000" b="1" dirty="0" smtClean="0">
                <a:latin typeface="Arial" panose="020B0604020202020204" pitchFamily="34" charset="0"/>
                <a:cs typeface="Arial" panose="020B0604020202020204" pitchFamily="34" charset="0"/>
              </a:rPr>
              <a:t>رنگی : </a:t>
            </a:r>
            <a:r>
              <a:rPr lang="fa-IR" sz="2000" dirty="0" smtClean="0">
                <a:latin typeface="Arial" panose="020B0604020202020204" pitchFamily="34" charset="0"/>
                <a:cs typeface="Arial" panose="020B0604020202020204" pitchFamily="34" charset="0"/>
              </a:rPr>
              <a:t>تصویر خروجی یک تصویر رنگی است.</a:t>
            </a:r>
            <a:endParaRPr lang="en-US" sz="2000" dirty="0" smtClean="0">
              <a:latin typeface="Arial" panose="020B0604020202020204" pitchFamily="34" charset="0"/>
              <a:cs typeface="Arial" panose="020B0604020202020204" pitchFamily="34" charset="0"/>
            </a:endParaRPr>
          </a:p>
          <a:p>
            <a:pPr marL="342900" indent="-342900" algn="r" rtl="1">
              <a:buFontTx/>
              <a:buAutoNum type="arabicPeriod"/>
            </a:pPr>
            <a:endParaRPr lang="en-US" dirty="0">
              <a:latin typeface="Arial" panose="020B0604020202020204" pitchFamily="34" charset="0"/>
              <a:cs typeface="Arial" panose="020B0604020202020204" pitchFamily="34" charset="0"/>
            </a:endParaRPr>
          </a:p>
          <a:p>
            <a:pPr algn="r" rtl="1"/>
            <a:endParaRPr lang="en-US" dirty="0">
              <a:latin typeface="Arial" panose="020B0604020202020204" pitchFamily="34" charset="0"/>
              <a:cs typeface="Arial" panose="020B0604020202020204" pitchFamily="34" charset="0"/>
            </a:endParaRPr>
          </a:p>
          <a:p>
            <a:pPr algn="r" rtl="1"/>
            <a:endParaRPr lang="en-US" dirty="0" smtClean="0">
              <a:latin typeface="Arial" panose="020B0604020202020204" pitchFamily="34" charset="0"/>
              <a:cs typeface="Arial" panose="020B0604020202020204" pitchFamily="34" charset="0"/>
            </a:endParaRPr>
          </a:p>
          <a:p>
            <a:pPr algn="r" rtl="1"/>
            <a:endParaRPr lang="en-US" dirty="0">
              <a:latin typeface="Arial" panose="020B0604020202020204" pitchFamily="34" charset="0"/>
              <a:cs typeface="Arial" panose="020B0604020202020204" pitchFamily="34" charset="0"/>
            </a:endParaRPr>
          </a:p>
          <a:p>
            <a:pPr algn="r" rtl="1"/>
            <a:r>
              <a:rPr lang="en-US" sz="2000" b="1" dirty="0" smtClean="0">
                <a:latin typeface="Arial" panose="020B0604020202020204" pitchFamily="34" charset="0"/>
                <a:cs typeface="Arial" panose="020B0604020202020204" pitchFamily="34" charset="0"/>
              </a:rPr>
              <a:t>     </a:t>
            </a:r>
            <a:r>
              <a:rPr lang="fa-IR" sz="2000" b="1" dirty="0" smtClean="0">
                <a:latin typeface="Arial" panose="020B0604020202020204" pitchFamily="34" charset="0"/>
                <a:cs typeface="Arial" panose="020B0604020202020204" pitchFamily="34" charset="0"/>
              </a:rPr>
              <a:t>مرز دار: </a:t>
            </a:r>
            <a:r>
              <a:rPr lang="fa-IR" sz="2000" dirty="0" smtClean="0">
                <a:latin typeface="Arial" panose="020B0604020202020204" pitchFamily="34" charset="0"/>
                <a:cs typeface="Arial" panose="020B0604020202020204" pitchFamily="34" charset="0"/>
              </a:rPr>
              <a:t>بخش تقسیم شده با خطوط رنگی از سایر بخش ها مجزا شده است.</a:t>
            </a:r>
            <a:endParaRPr lang="en-US" sz="2000" dirty="0">
              <a:latin typeface="Arial" panose="020B0604020202020204" pitchFamily="34" charset="0"/>
              <a:cs typeface="Arial" panose="020B0604020202020204" pitchFamily="34" charset="0"/>
            </a:endParaRPr>
          </a:p>
        </p:txBody>
      </p:sp>
      <p:pic>
        <p:nvPicPr>
          <p:cNvPr id="9" name="Picture 8"/>
          <p:cNvPicPr>
            <a:picLocks noChangeAspect="1"/>
          </p:cNvPicPr>
          <p:nvPr/>
        </p:nvPicPr>
        <p:blipFill rotWithShape="1">
          <a:blip r:embed="rId2"/>
          <a:srcRect l="77433" t="21572" r="1846" b="20310"/>
          <a:stretch/>
        </p:blipFill>
        <p:spPr>
          <a:xfrm>
            <a:off x="2322576" y="1167711"/>
            <a:ext cx="1152144" cy="1152144"/>
          </a:xfrm>
          <a:prstGeom prst="rect">
            <a:avLst/>
          </a:prstGeom>
        </p:spPr>
      </p:pic>
      <p:pic>
        <p:nvPicPr>
          <p:cNvPr id="10" name="Picture 9"/>
          <p:cNvPicPr>
            <a:picLocks noChangeAspect="1"/>
          </p:cNvPicPr>
          <p:nvPr/>
        </p:nvPicPr>
        <p:blipFill rotWithShape="1">
          <a:blip r:embed="rId2"/>
          <a:srcRect l="2077" t="21213" r="77351" b="22408"/>
          <a:stretch/>
        </p:blipFill>
        <p:spPr>
          <a:xfrm>
            <a:off x="429768" y="1158567"/>
            <a:ext cx="1197864" cy="1170432"/>
          </a:xfrm>
          <a:prstGeom prst="rect">
            <a:avLst/>
          </a:prstGeom>
        </p:spPr>
      </p:pic>
      <p:sp>
        <p:nvSpPr>
          <p:cNvPr id="11" name="Right Arrow 10"/>
          <p:cNvSpPr/>
          <p:nvPr/>
        </p:nvSpPr>
        <p:spPr>
          <a:xfrm>
            <a:off x="1794829" y="1662646"/>
            <a:ext cx="434340" cy="248889"/>
          </a:xfrm>
          <a:prstGeom prst="rightArrow">
            <a:avLst/>
          </a:prstGeom>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pic>
        <p:nvPicPr>
          <p:cNvPr id="12" name="Picture 11"/>
          <p:cNvPicPr>
            <a:picLocks noChangeAspect="1"/>
          </p:cNvPicPr>
          <p:nvPr/>
        </p:nvPicPr>
        <p:blipFill>
          <a:blip r:embed="rId3"/>
          <a:stretch>
            <a:fillRect/>
          </a:stretch>
        </p:blipFill>
        <p:spPr>
          <a:xfrm>
            <a:off x="2322576" y="2891554"/>
            <a:ext cx="1222691" cy="1212069"/>
          </a:xfrm>
          <a:prstGeom prst="rect">
            <a:avLst/>
          </a:prstGeom>
        </p:spPr>
      </p:pic>
      <p:pic>
        <p:nvPicPr>
          <p:cNvPr id="13" name="Picture 12"/>
          <p:cNvPicPr>
            <a:picLocks noChangeAspect="1"/>
          </p:cNvPicPr>
          <p:nvPr/>
        </p:nvPicPr>
        <p:blipFill rotWithShape="1">
          <a:blip r:embed="rId4"/>
          <a:srcRect r="719" b="547"/>
          <a:stretch/>
        </p:blipFill>
        <p:spPr>
          <a:xfrm>
            <a:off x="411076" y="2844092"/>
            <a:ext cx="1263260" cy="1259531"/>
          </a:xfrm>
          <a:prstGeom prst="rect">
            <a:avLst/>
          </a:prstGeom>
        </p:spPr>
      </p:pic>
      <p:sp>
        <p:nvSpPr>
          <p:cNvPr id="14" name="Right Arrow 13"/>
          <p:cNvSpPr/>
          <p:nvPr/>
        </p:nvSpPr>
        <p:spPr>
          <a:xfrm>
            <a:off x="1781286" y="3349412"/>
            <a:ext cx="434340" cy="248889"/>
          </a:xfrm>
          <a:prstGeom prst="rightArrow">
            <a:avLst/>
          </a:prstGeom>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pic>
        <p:nvPicPr>
          <p:cNvPr id="15" name="Picture 14"/>
          <p:cNvPicPr>
            <a:picLocks noChangeAspect="1"/>
          </p:cNvPicPr>
          <p:nvPr/>
        </p:nvPicPr>
        <p:blipFill rotWithShape="1">
          <a:blip r:embed="rId5"/>
          <a:srcRect l="26831" t="24986" r="32322" b="25492"/>
          <a:stretch/>
        </p:blipFill>
        <p:spPr>
          <a:xfrm>
            <a:off x="411076" y="4353774"/>
            <a:ext cx="3134191" cy="2158321"/>
          </a:xfrm>
          <a:prstGeom prst="rect">
            <a:avLst/>
          </a:prstGeom>
        </p:spPr>
      </p:pic>
      <p:pic>
        <p:nvPicPr>
          <p:cNvPr id="16" name="Picture 15"/>
          <p:cNvPicPr>
            <a:picLocks noChangeAspect="1"/>
          </p:cNvPicPr>
          <p:nvPr/>
        </p:nvPicPr>
        <p:blipFill rotWithShape="1">
          <a:blip r:embed="rId6"/>
          <a:srcRect l="60297" t="30505" r="31662" b="56519"/>
          <a:stretch/>
        </p:blipFill>
        <p:spPr>
          <a:xfrm>
            <a:off x="8021904" y="1871541"/>
            <a:ext cx="331544" cy="300940"/>
          </a:xfrm>
          <a:prstGeom prst="rect">
            <a:avLst/>
          </a:prstGeom>
        </p:spPr>
      </p:pic>
      <p:pic>
        <p:nvPicPr>
          <p:cNvPr id="17" name="Picture 16"/>
          <p:cNvPicPr>
            <a:picLocks noChangeAspect="1"/>
          </p:cNvPicPr>
          <p:nvPr/>
        </p:nvPicPr>
        <p:blipFill rotWithShape="1">
          <a:blip r:embed="rId6"/>
          <a:srcRect l="60297" t="30505" r="31662" b="56519"/>
          <a:stretch/>
        </p:blipFill>
        <p:spPr>
          <a:xfrm>
            <a:off x="8021904" y="3577003"/>
            <a:ext cx="331544" cy="300940"/>
          </a:xfrm>
          <a:prstGeom prst="rect">
            <a:avLst/>
          </a:prstGeom>
        </p:spPr>
      </p:pic>
      <p:pic>
        <p:nvPicPr>
          <p:cNvPr id="18" name="Picture 17"/>
          <p:cNvPicPr>
            <a:picLocks noChangeAspect="1"/>
          </p:cNvPicPr>
          <p:nvPr/>
        </p:nvPicPr>
        <p:blipFill rotWithShape="1">
          <a:blip r:embed="rId6"/>
          <a:srcRect l="60297" t="30505" r="31662" b="56519"/>
          <a:stretch/>
        </p:blipFill>
        <p:spPr>
          <a:xfrm>
            <a:off x="7964060" y="5282465"/>
            <a:ext cx="331544" cy="300940"/>
          </a:xfrm>
          <a:prstGeom prst="rect">
            <a:avLst/>
          </a:prstGeom>
        </p:spPr>
      </p:pic>
    </p:spTree>
    <p:extLst>
      <p:ext uri="{BB962C8B-B14F-4D97-AF65-F5344CB8AC3E}">
        <p14:creationId xmlns:p14="http://schemas.microsoft.com/office/powerpoint/2010/main" val="1717070772"/>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barn(inVertical)">
                                      <p:cBhvr>
                                        <p:cTn id="12" dur="500"/>
                                        <p:tgtEl>
                                          <p:spTgt spid="12"/>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5"/>
                                        </p:tgtEl>
                                        <p:attrNameLst>
                                          <p:attrName>style.visibility</p:attrName>
                                        </p:attrNameLst>
                                      </p:cBhvr>
                                      <p:to>
                                        <p:strVal val="visible"/>
                                      </p:to>
                                    </p:set>
                                    <p:animEffect transition="in" filter="fade">
                                      <p:cBhvr>
                                        <p:cTn id="1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11</a:t>
            </a:fld>
            <a:endParaRPr lang="en-US" dirty="0">
              <a:solidFill>
                <a:schemeClr val="accent5">
                  <a:lumMod val="10000"/>
                </a:schemeClr>
              </a:solidFill>
              <a:latin typeface="+mj-lt"/>
            </a:endParaRPr>
          </a:p>
        </p:txBody>
      </p:sp>
      <p:sp>
        <p:nvSpPr>
          <p:cNvPr id="5" name="Right Brace 4"/>
          <p:cNvSpPr/>
          <p:nvPr/>
        </p:nvSpPr>
        <p:spPr>
          <a:xfrm>
            <a:off x="7790688" y="2578172"/>
            <a:ext cx="347472" cy="3273988"/>
          </a:xfrm>
          <a:prstGeom prst="rightBrace">
            <a:avLst>
              <a:gd name="adj1" fmla="val 100714"/>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8138160" y="3878169"/>
            <a:ext cx="1920240" cy="400110"/>
          </a:xfrm>
          <a:prstGeom prst="rect">
            <a:avLst/>
          </a:prstGeom>
          <a:noFill/>
        </p:spPr>
        <p:txBody>
          <a:bodyPr wrap="square" rtlCol="0">
            <a:spAutoFit/>
          </a:bodyPr>
          <a:lstStyle/>
          <a:p>
            <a:pPr algn="r" rtl="1"/>
            <a:r>
              <a:rPr lang="fa-IR" sz="2000" b="1" dirty="0" smtClean="0">
                <a:latin typeface="Arial" panose="020B0604020202020204" pitchFamily="34" charset="0"/>
                <a:cs typeface="Arial" panose="020B0604020202020204" pitchFamily="34" charset="0"/>
              </a:rPr>
              <a:t>از نظر نوع عملکرد:</a:t>
            </a:r>
            <a:endParaRPr lang="en-US" sz="2000" b="1" dirty="0">
              <a:latin typeface="Arial" panose="020B0604020202020204" pitchFamily="34" charset="0"/>
              <a:cs typeface="Arial" panose="020B0604020202020204" pitchFamily="34" charset="0"/>
            </a:endParaRPr>
          </a:p>
        </p:txBody>
      </p:sp>
      <p:sp>
        <p:nvSpPr>
          <p:cNvPr id="7" name="TextBox 6"/>
          <p:cNvSpPr txBox="1"/>
          <p:nvPr/>
        </p:nvSpPr>
        <p:spPr>
          <a:xfrm>
            <a:off x="1883664" y="2574340"/>
            <a:ext cx="5907024" cy="3277820"/>
          </a:xfrm>
          <a:prstGeom prst="rect">
            <a:avLst/>
          </a:prstGeom>
          <a:noFill/>
        </p:spPr>
        <p:txBody>
          <a:bodyPr wrap="square" rtlCol="0">
            <a:spAutoFit/>
          </a:bodyPr>
          <a:lstStyle/>
          <a:p>
            <a:pPr algn="r" rtl="1"/>
            <a:r>
              <a:rPr lang="en-US" sz="1900" b="1" dirty="0" smtClean="0"/>
              <a:t>     </a:t>
            </a:r>
            <a:r>
              <a:rPr lang="fa-IR" sz="1900" b="1" dirty="0" smtClean="0"/>
              <a:t>روش مبتنی بر پیکسل: </a:t>
            </a:r>
            <a:r>
              <a:rPr lang="fa-IR" sz="1900" dirty="0" smtClean="0"/>
              <a:t>در این روش ابتدا تمام پیکسل ها را بررسی کرده وسپس از انسجام پیکسل های مشخص، ساختاری که به دنبال تقسیم آن هستیم، را می سازند.</a:t>
            </a:r>
            <a:endParaRPr lang="en-US" sz="1900" dirty="0" smtClean="0"/>
          </a:p>
          <a:p>
            <a:pPr marL="342900" indent="-342900" algn="r" rtl="1">
              <a:buAutoNum type="arabicPeriod"/>
            </a:pPr>
            <a:endParaRPr lang="en-US" dirty="0" smtClean="0"/>
          </a:p>
          <a:p>
            <a:pPr algn="r" rtl="1"/>
            <a:r>
              <a:rPr lang="en-US" sz="1900" b="1" dirty="0" smtClean="0"/>
              <a:t>     </a:t>
            </a:r>
            <a:r>
              <a:rPr lang="fa-IR" sz="1900" b="1" dirty="0" smtClean="0"/>
              <a:t>روش مبتنی بر ساختار: </a:t>
            </a:r>
            <a:r>
              <a:rPr lang="fa-IR" sz="1900" dirty="0" smtClean="0"/>
              <a:t>در این روش ابتدا ساختارهای مختلف در تصویر تشخیص داده می شوند وسپس بررسی می شود که متعلق به ساختارمد نظر هست یا نه.</a:t>
            </a:r>
            <a:endParaRPr lang="en-US" sz="1900" dirty="0" smtClean="0"/>
          </a:p>
          <a:p>
            <a:pPr marL="342900" indent="-342900" algn="r" rtl="1">
              <a:buAutoNum type="arabicPeriod"/>
            </a:pPr>
            <a:endParaRPr lang="en-US" dirty="0"/>
          </a:p>
          <a:p>
            <a:pPr algn="r" rtl="1"/>
            <a:r>
              <a:rPr lang="en-US" sz="1900" b="1" dirty="0" smtClean="0"/>
              <a:t>     </a:t>
            </a:r>
            <a:r>
              <a:rPr lang="fa-IR" sz="1900" b="1" dirty="0" smtClean="0"/>
              <a:t>سایر روش ها: </a:t>
            </a:r>
            <a:r>
              <a:rPr lang="fa-IR" sz="1900" dirty="0" smtClean="0"/>
              <a:t>در برخی از روش های جدید مانند مورد اول عمل می شود با این تفاوت که به جای پیکسل از مربع هایی با ابعاد کوچک استفاده می شود.</a:t>
            </a:r>
            <a:endParaRPr lang="en-US" sz="1900" dirty="0"/>
          </a:p>
        </p:txBody>
      </p:sp>
      <p:sp>
        <p:nvSpPr>
          <p:cNvPr id="8" name="TextBox 7"/>
          <p:cNvSpPr txBox="1"/>
          <p:nvPr/>
        </p:nvSpPr>
        <p:spPr>
          <a:xfrm>
            <a:off x="1792224" y="1353747"/>
            <a:ext cx="8266176" cy="677108"/>
          </a:xfrm>
          <a:prstGeom prst="rect">
            <a:avLst/>
          </a:prstGeom>
          <a:noFill/>
        </p:spPr>
        <p:txBody>
          <a:bodyPr wrap="square" rtlCol="0">
            <a:spAutoFit/>
          </a:bodyPr>
          <a:lstStyle/>
          <a:p>
            <a:pPr algn="r" rtl="1"/>
            <a:r>
              <a:rPr lang="fa-IR" sz="2000" b="1" dirty="0" smtClean="0">
                <a:latin typeface="Arial" panose="020B0604020202020204" pitchFamily="34" charset="0"/>
                <a:cs typeface="Arial" panose="020B0604020202020204" pitchFamily="34" charset="0"/>
              </a:rPr>
              <a:t>از نظر ساختار تقسیم شده : </a:t>
            </a:r>
            <a:r>
              <a:rPr lang="fa-IR" dirty="0" smtClean="0">
                <a:latin typeface="Arial" panose="020B0604020202020204" pitchFamily="34" charset="0"/>
                <a:cs typeface="Arial" panose="020B0604020202020204" pitchFamily="34" charset="0"/>
              </a:rPr>
              <a:t>هر کدام از روش ها ممکن است به علت کاربردشان در بیماری های مختلف به دنبال تقسیم اجزای متفاوتی از بافت مانند غده ها، سلول ها و... باشند.</a:t>
            </a:r>
            <a:endParaRPr lang="en-US" dirty="0">
              <a:latin typeface="Arial" panose="020B0604020202020204" pitchFamily="34" charset="0"/>
              <a:cs typeface="Arial" panose="020B0604020202020204" pitchFamily="34" charset="0"/>
            </a:endParaRPr>
          </a:p>
        </p:txBody>
      </p:sp>
      <p:pic>
        <p:nvPicPr>
          <p:cNvPr id="9" name="Picture 8"/>
          <p:cNvPicPr>
            <a:picLocks noChangeAspect="1"/>
          </p:cNvPicPr>
          <p:nvPr/>
        </p:nvPicPr>
        <p:blipFill rotWithShape="1">
          <a:blip r:embed="rId2"/>
          <a:srcRect l="60297" t="30505" r="31662" b="56519"/>
          <a:stretch/>
        </p:blipFill>
        <p:spPr>
          <a:xfrm>
            <a:off x="7467108" y="2578172"/>
            <a:ext cx="331544" cy="300940"/>
          </a:xfrm>
          <a:prstGeom prst="rect">
            <a:avLst/>
          </a:prstGeom>
        </p:spPr>
      </p:pic>
      <p:pic>
        <p:nvPicPr>
          <p:cNvPr id="10" name="Picture 9"/>
          <p:cNvPicPr>
            <a:picLocks noChangeAspect="1"/>
          </p:cNvPicPr>
          <p:nvPr/>
        </p:nvPicPr>
        <p:blipFill rotWithShape="1">
          <a:blip r:embed="rId2"/>
          <a:srcRect l="60297" t="30505" r="31662" b="56519"/>
          <a:stretch/>
        </p:blipFill>
        <p:spPr>
          <a:xfrm>
            <a:off x="7459144" y="4873667"/>
            <a:ext cx="331544" cy="300940"/>
          </a:xfrm>
          <a:prstGeom prst="rect">
            <a:avLst/>
          </a:prstGeom>
        </p:spPr>
      </p:pic>
      <p:pic>
        <p:nvPicPr>
          <p:cNvPr id="11" name="Picture 10"/>
          <p:cNvPicPr>
            <a:picLocks noChangeAspect="1"/>
          </p:cNvPicPr>
          <p:nvPr/>
        </p:nvPicPr>
        <p:blipFill rotWithShape="1">
          <a:blip r:embed="rId2"/>
          <a:srcRect l="60297" t="30505" r="31662" b="56519"/>
          <a:stretch/>
        </p:blipFill>
        <p:spPr>
          <a:xfrm>
            <a:off x="7467108" y="3777284"/>
            <a:ext cx="331544" cy="300940"/>
          </a:xfrm>
          <a:prstGeom prst="rect">
            <a:avLst/>
          </a:prstGeom>
        </p:spPr>
      </p:pic>
    </p:spTree>
    <p:extLst>
      <p:ext uri="{BB962C8B-B14F-4D97-AF65-F5344CB8AC3E}">
        <p14:creationId xmlns:p14="http://schemas.microsoft.com/office/powerpoint/2010/main" val="2969355624"/>
      </p:ext>
    </p:extLst>
  </p:cSld>
  <p:clrMapOvr>
    <a:masterClrMapping/>
  </p:clrMapOvr>
  <p:transition spd="med">
    <p:pull/>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1733006" y="243841"/>
            <a:ext cx="7524206" cy="548640"/>
          </a:xfrm>
        </p:spPr>
        <p:txBody>
          <a:bodyPr/>
          <a:lstStyle/>
          <a:p>
            <a:r>
              <a:rPr lang="fa-IR" sz="2400" b="1" dirty="0" smtClean="0">
                <a:solidFill>
                  <a:srgbClr val="0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 چالش </a:t>
            </a:r>
            <a:r>
              <a:rPr lang="fa-IR" sz="2400" b="1" dirty="0">
                <a:solidFill>
                  <a:srgbClr val="0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ها </a:t>
            </a:r>
            <a:r>
              <a:rPr lang="fa-IR" sz="2400" b="1" dirty="0" smtClean="0">
                <a:solidFill>
                  <a:srgbClr val="0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endParaRPr lang="en-US" sz="2400" dirty="0">
              <a:solidFill>
                <a:srgbClr val="0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687976" y="679270"/>
            <a:ext cx="9039498" cy="5660568"/>
          </a:xfrm>
        </p:spPr>
        <p:txBody>
          <a:bodyPr/>
          <a:lstStyle/>
          <a:p>
            <a:pPr algn="r" rtl="1">
              <a:buClr>
                <a:schemeClr val="accent5">
                  <a:lumMod val="10000"/>
                </a:schemeClr>
              </a:buClr>
            </a:pPr>
            <a:r>
              <a:rPr lang="fa-IR" sz="2000" dirty="0" smtClean="0">
                <a:latin typeface="Arial" panose="020B0604020202020204" pitchFamily="34" charset="0"/>
                <a:cs typeface="Arial" panose="020B0604020202020204" pitchFamily="34" charset="0"/>
              </a:rPr>
              <a:t>تشخیص ساختار یک بافت و تقسیم بندی هسته ها، با توجه به درجه های مختلف بافت شناسی وهمچنین در موارد بدخیم بیماری</a:t>
            </a:r>
          </a:p>
          <a:p>
            <a:pPr algn="r" rtl="1">
              <a:lnSpc>
                <a:spcPct val="150000"/>
              </a:lnSpc>
              <a:buClr>
                <a:schemeClr val="accent5">
                  <a:lumMod val="10000"/>
                </a:schemeClr>
              </a:buClr>
            </a:pPr>
            <a:r>
              <a:rPr lang="fa-IR" sz="2000" dirty="0" smtClean="0">
                <a:latin typeface="Arial" panose="020B0604020202020204" pitchFamily="34" charset="0"/>
                <a:cs typeface="Arial" panose="020B0604020202020204" pitchFamily="34" charset="0"/>
              </a:rPr>
              <a:t>تشخیص مرز بین اشیا با روشهای خودکار، در زمانی که ساختارها با هم در تماس هستند</a:t>
            </a:r>
          </a:p>
          <a:p>
            <a:pPr algn="r" rtl="1">
              <a:lnSpc>
                <a:spcPct val="150000"/>
              </a:lnSpc>
              <a:buClr>
                <a:schemeClr val="accent5">
                  <a:lumMod val="10000"/>
                </a:schemeClr>
              </a:buClr>
            </a:pPr>
            <a:r>
              <a:rPr lang="fa-IR" sz="2000" dirty="0" smtClean="0">
                <a:latin typeface="Arial" panose="020B0604020202020204" pitchFamily="34" charset="0"/>
                <a:cs typeface="Arial" panose="020B0604020202020204" pitchFamily="34" charset="0"/>
              </a:rPr>
              <a:t>ارائه ی ویژگی های بالینی برای انواع بیماری ها و انواع بافت ها در قسمت های مختلف بدن</a:t>
            </a:r>
          </a:p>
          <a:p>
            <a:pPr algn="r" rtl="1">
              <a:lnSpc>
                <a:spcPct val="150000"/>
              </a:lnSpc>
              <a:buClr>
                <a:schemeClr val="accent5">
                  <a:lumMod val="10000"/>
                </a:schemeClr>
              </a:buClr>
            </a:pPr>
            <a:r>
              <a:rPr lang="fa-IR" sz="2000" dirty="0" smtClean="0">
                <a:latin typeface="Arial" panose="020B0604020202020204" pitchFamily="34" charset="0"/>
                <a:cs typeface="Arial" panose="020B0604020202020204" pitchFamily="34" charset="0"/>
              </a:rPr>
              <a:t>استخراج داده ها از تصاویر بافت شناسی بالینی و حجم زیاد آن ها</a:t>
            </a:r>
          </a:p>
          <a:p>
            <a:pPr algn="r" rtl="1">
              <a:lnSpc>
                <a:spcPct val="150000"/>
              </a:lnSpc>
              <a:buClr>
                <a:schemeClr val="accent5">
                  <a:lumMod val="10000"/>
                </a:schemeClr>
              </a:buClr>
            </a:pPr>
            <a:r>
              <a:rPr lang="fa-IR" sz="2000" dirty="0" smtClean="0">
                <a:latin typeface="Arial" panose="020B0604020202020204" pitchFamily="34" charset="0"/>
                <a:cs typeface="Arial" panose="020B0604020202020204" pitchFamily="34" charset="0"/>
              </a:rPr>
              <a:t>مدیریت مقیاس پایگاه داده ی تصاویر</a:t>
            </a:r>
          </a:p>
          <a:p>
            <a:pPr algn="r" rtl="1">
              <a:lnSpc>
                <a:spcPct val="150000"/>
              </a:lnSpc>
              <a:buClr>
                <a:schemeClr val="accent5">
                  <a:lumMod val="10000"/>
                </a:schemeClr>
              </a:buClr>
            </a:pPr>
            <a:r>
              <a:rPr lang="fa-IR" sz="2000" dirty="0" smtClean="0">
                <a:latin typeface="Arial" panose="020B0604020202020204" pitchFamily="34" charset="0"/>
                <a:cs typeface="Arial" panose="020B0604020202020204" pitchFamily="34" charset="0"/>
              </a:rPr>
              <a:t>هزینه ی محاسباتی و زمان پردازش زیاد</a:t>
            </a:r>
          </a:p>
          <a:p>
            <a:pPr marL="342900" indent="-342900" algn="r" rtl="1">
              <a:buClrTx/>
              <a:buFont typeface="Arial" panose="020B0604020202020204" pitchFamily="34" charset="0"/>
              <a:buChar char="•"/>
            </a:pPr>
            <a:endParaRPr lang="fa-IR" b="1" dirty="0" smtClean="0">
              <a:latin typeface="Arial" panose="020B0604020202020204" pitchFamily="34" charset="0"/>
              <a:cs typeface="Arial" panose="020B0604020202020204" pitchFamily="34" charset="0"/>
            </a:endParaRPr>
          </a:p>
          <a:p>
            <a:pPr marL="342900" indent="-342900" algn="r" rtl="1">
              <a:buClrTx/>
              <a:buFont typeface="Arial" panose="020B0604020202020204" pitchFamily="34" charset="0"/>
              <a:buChar char="•"/>
            </a:pPr>
            <a:endParaRPr lang="fa-IR" b="1" dirty="0" smtClean="0">
              <a:latin typeface="Arial" panose="020B0604020202020204" pitchFamily="34" charset="0"/>
              <a:cs typeface="Arial" panose="020B0604020202020204" pitchFamily="34" charset="0"/>
            </a:endParaRPr>
          </a:p>
          <a:p>
            <a:pPr algn="r" rtl="1">
              <a:buClrTx/>
            </a:pPr>
            <a:endParaRPr lang="fa-IR" sz="2000" dirty="0" smtClean="0">
              <a:latin typeface="Arial" panose="020B0604020202020204" pitchFamily="34" charset="0"/>
              <a:cs typeface="Arial" panose="020B0604020202020204" pitchFamily="34" charset="0"/>
            </a:endParaRPr>
          </a:p>
          <a:p>
            <a:pPr algn="r" rtl="1">
              <a:buClrTx/>
            </a:pPr>
            <a:endParaRPr lang="fa-IR" sz="2000" dirty="0">
              <a:latin typeface="Arial" panose="020B0604020202020204" pitchFamily="34" charset="0"/>
              <a:cs typeface="Arial" panose="020B0604020202020204" pitchFamily="34" charset="0"/>
            </a:endParaRPr>
          </a:p>
          <a:p>
            <a:pPr algn="r" rtl="1"/>
            <a:endParaRPr lang="fa-IR" b="1" dirty="0" smtClean="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733007" y="3223356"/>
            <a:ext cx="4432663" cy="2464809"/>
          </a:xfrm>
          <a:prstGeom prst="rect">
            <a:avLst/>
          </a:prstGeom>
        </p:spPr>
      </p:pic>
      <p:sp>
        <p:nvSpPr>
          <p:cNvPr id="11" name="Rectangle 10"/>
          <p:cNvSpPr/>
          <p:nvPr/>
        </p:nvSpPr>
        <p:spPr>
          <a:xfrm>
            <a:off x="1643605" y="5780892"/>
            <a:ext cx="4591732" cy="353943"/>
          </a:xfrm>
          <a:prstGeom prst="rect">
            <a:avLst/>
          </a:prstGeom>
        </p:spPr>
        <p:txBody>
          <a:bodyPr wrap="square">
            <a:spAutoFit/>
          </a:bodyPr>
          <a:lstStyle/>
          <a:p>
            <a:pPr algn="r" rtl="1"/>
            <a:r>
              <a:rPr lang="fa-IR" sz="1700" dirty="0">
                <a:latin typeface="Arial" panose="020B0604020202020204" pitchFamily="34" charset="0"/>
              </a:rPr>
              <a:t>مثالی از تقسیم بندی غدد در موارد بدخیم و خوش خیم </a:t>
            </a:r>
            <a:r>
              <a:rPr lang="en-US" sz="1700" dirty="0">
                <a:latin typeface="Arial" panose="020B0604020202020204" pitchFamily="34" charset="0"/>
                <a:cs typeface="Arial" panose="020B0604020202020204" pitchFamily="34" charset="0"/>
                <a:hlinkClick r:id="rId3" action="ppaction://hlinksldjump"/>
              </a:rPr>
              <a:t>]</a:t>
            </a:r>
            <a:r>
              <a:rPr lang="fa-IR" sz="1700" dirty="0">
                <a:latin typeface="Arial" panose="020B0604020202020204" pitchFamily="34" charset="0"/>
                <a:hlinkClick r:id="rId3" action="ppaction://hlinksldjump"/>
              </a:rPr>
              <a:t>مرجع4</a:t>
            </a:r>
            <a:r>
              <a:rPr lang="en-US" sz="1700" dirty="0">
                <a:latin typeface="Arial" panose="020B0604020202020204" pitchFamily="34" charset="0"/>
                <a:cs typeface="Arial" panose="020B0604020202020204" pitchFamily="34" charset="0"/>
                <a:hlinkClick r:id="rId3" action="ppaction://hlinksldjump"/>
              </a:rPr>
              <a:t>[</a:t>
            </a:r>
            <a:endParaRPr lang="fa-IR" sz="1700" dirty="0">
              <a:latin typeface="Arial" panose="020B0604020202020204" pitchFamily="34" charset="0"/>
            </a:endParaRPr>
          </a:p>
        </p:txBody>
      </p:sp>
      <p:sp>
        <p:nvSpPr>
          <p:cNvPr id="13" name="Slide Number Placeholder 12"/>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12</a:t>
            </a:fld>
            <a:endParaRPr lang="en-US" dirty="0">
              <a:solidFill>
                <a:schemeClr val="accent5">
                  <a:lumMod val="10000"/>
                </a:schemeClr>
              </a:solidFill>
              <a:latin typeface="Arial" panose="020B0604020202020204" pitchFamily="34" charset="0"/>
              <a:cs typeface="Arial" panose="020B0604020202020204" pitchFamily="34" charset="0"/>
            </a:endParaRPr>
          </a:p>
        </p:txBody>
      </p:sp>
      <p:pic>
        <p:nvPicPr>
          <p:cNvPr id="8" name="Picture 7"/>
          <p:cNvPicPr>
            <a:picLocks noChangeAspect="1"/>
          </p:cNvPicPr>
          <p:nvPr/>
        </p:nvPicPr>
        <p:blipFill rotWithShape="1">
          <a:blip r:embed="rId4"/>
          <a:srcRect l="60297" t="30505" r="31662" b="56519"/>
          <a:stretch/>
        </p:blipFill>
        <p:spPr>
          <a:xfrm>
            <a:off x="9726856" y="803960"/>
            <a:ext cx="331544" cy="300940"/>
          </a:xfrm>
          <a:prstGeom prst="rect">
            <a:avLst/>
          </a:prstGeom>
        </p:spPr>
      </p:pic>
      <p:pic>
        <p:nvPicPr>
          <p:cNvPr id="9" name="Picture 8"/>
          <p:cNvPicPr>
            <a:picLocks noChangeAspect="1"/>
          </p:cNvPicPr>
          <p:nvPr/>
        </p:nvPicPr>
        <p:blipFill rotWithShape="1">
          <a:blip r:embed="rId4"/>
          <a:srcRect l="60297" t="30505" r="31662" b="56519"/>
          <a:stretch/>
        </p:blipFill>
        <p:spPr>
          <a:xfrm>
            <a:off x="9726856" y="2137460"/>
            <a:ext cx="331544" cy="300940"/>
          </a:xfrm>
          <a:prstGeom prst="rect">
            <a:avLst/>
          </a:prstGeom>
        </p:spPr>
      </p:pic>
      <p:pic>
        <p:nvPicPr>
          <p:cNvPr id="10" name="Picture 9"/>
          <p:cNvPicPr>
            <a:picLocks noChangeAspect="1"/>
          </p:cNvPicPr>
          <p:nvPr/>
        </p:nvPicPr>
        <p:blipFill rotWithShape="1">
          <a:blip r:embed="rId4"/>
          <a:srcRect l="60297" t="30505" r="31662" b="56519"/>
          <a:stretch/>
        </p:blipFill>
        <p:spPr>
          <a:xfrm>
            <a:off x="9726856" y="1604060"/>
            <a:ext cx="331544" cy="300940"/>
          </a:xfrm>
          <a:prstGeom prst="rect">
            <a:avLst/>
          </a:prstGeom>
        </p:spPr>
      </p:pic>
      <p:pic>
        <p:nvPicPr>
          <p:cNvPr id="12" name="Picture 11"/>
          <p:cNvPicPr>
            <a:picLocks noChangeAspect="1"/>
          </p:cNvPicPr>
          <p:nvPr/>
        </p:nvPicPr>
        <p:blipFill rotWithShape="1">
          <a:blip r:embed="rId4"/>
          <a:srcRect l="60297" t="30505" r="31662" b="56519"/>
          <a:stretch/>
        </p:blipFill>
        <p:spPr>
          <a:xfrm>
            <a:off x="9726856" y="3737660"/>
            <a:ext cx="331544" cy="300940"/>
          </a:xfrm>
          <a:prstGeom prst="rect">
            <a:avLst/>
          </a:prstGeom>
        </p:spPr>
      </p:pic>
      <p:pic>
        <p:nvPicPr>
          <p:cNvPr id="14" name="Picture 13"/>
          <p:cNvPicPr>
            <a:picLocks noChangeAspect="1"/>
          </p:cNvPicPr>
          <p:nvPr/>
        </p:nvPicPr>
        <p:blipFill rotWithShape="1">
          <a:blip r:embed="rId4"/>
          <a:srcRect l="60297" t="30505" r="31662" b="56519"/>
          <a:stretch/>
        </p:blipFill>
        <p:spPr>
          <a:xfrm>
            <a:off x="9726856" y="3204260"/>
            <a:ext cx="331544" cy="300940"/>
          </a:xfrm>
          <a:prstGeom prst="rect">
            <a:avLst/>
          </a:prstGeom>
        </p:spPr>
      </p:pic>
      <p:pic>
        <p:nvPicPr>
          <p:cNvPr id="15" name="Picture 14"/>
          <p:cNvPicPr>
            <a:picLocks noChangeAspect="1"/>
          </p:cNvPicPr>
          <p:nvPr/>
        </p:nvPicPr>
        <p:blipFill rotWithShape="1">
          <a:blip r:embed="rId4"/>
          <a:srcRect l="60297" t="30505" r="31662" b="56519"/>
          <a:stretch/>
        </p:blipFill>
        <p:spPr>
          <a:xfrm>
            <a:off x="9726856" y="2700091"/>
            <a:ext cx="331544" cy="300940"/>
          </a:xfrm>
          <a:prstGeom prst="rect">
            <a:avLst/>
          </a:prstGeom>
        </p:spPr>
      </p:pic>
    </p:spTree>
    <p:extLst>
      <p:ext uri="{BB962C8B-B14F-4D97-AF65-F5344CB8AC3E}">
        <p14:creationId xmlns:p14="http://schemas.microsoft.com/office/powerpoint/2010/main" val="20108255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69285" y="858665"/>
            <a:ext cx="8677656" cy="5632311"/>
          </a:xfrm>
          <a:prstGeom prst="rect">
            <a:avLst/>
          </a:prstGeom>
        </p:spPr>
        <p:style>
          <a:lnRef idx="0">
            <a:schemeClr val="accent4"/>
          </a:lnRef>
          <a:fillRef idx="1001">
            <a:schemeClr val="lt2"/>
          </a:fillRef>
          <a:effectRef idx="3">
            <a:schemeClr val="accent4"/>
          </a:effectRef>
          <a:fontRef idx="minor">
            <a:schemeClr val="lt1"/>
          </a:fontRef>
        </p:style>
        <p:txBody>
          <a:bodyPr wrap="square">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01598" algn="ctr"/>
            <a:r>
              <a:rPr lang="fa-IR" sz="2400" b="1" dirty="0">
                <a:solidFill>
                  <a:srgbClr val="000000"/>
                </a:solidFill>
                <a:effectLst>
                  <a:outerShdw blurRad="38100" dist="38100" dir="2700000" algn="tl">
                    <a:srgbClr val="000000">
                      <a:alpha val="43137"/>
                    </a:srgbClr>
                  </a:outerShdw>
                </a:effectLst>
              </a:rPr>
              <a:t>6. نتیجه گیری</a:t>
            </a:r>
            <a:r>
              <a:rPr lang="fa-IR" sz="2400" b="1" dirty="0" smtClean="0">
                <a:solidFill>
                  <a:srgbClr val="000000"/>
                </a:solidFill>
                <a:effectLst>
                  <a:outerShdw blurRad="38100" dist="38100" dir="2700000" algn="tl">
                    <a:srgbClr val="000000">
                      <a:alpha val="43137"/>
                    </a:srgbClr>
                  </a:outerShdw>
                </a:effectLst>
              </a:rPr>
              <a:t>:</a:t>
            </a:r>
            <a:endParaRPr lang="fa-IR" sz="2400" dirty="0" smtClean="0">
              <a:solidFill>
                <a:schemeClr val="tx1"/>
              </a:solidFill>
              <a:latin typeface="Arial" panose="020B0604020202020204" pitchFamily="34" charset="0"/>
            </a:endParaRPr>
          </a:p>
          <a:p>
            <a:pPr marL="101598" indent="0" algn="r">
              <a:buNone/>
            </a:pPr>
            <a:endParaRPr lang="fa-IR" sz="2400" dirty="0">
              <a:solidFill>
                <a:schemeClr val="tx1"/>
              </a:solidFill>
              <a:latin typeface="Arial" panose="020B0604020202020204" pitchFamily="34" charset="0"/>
            </a:endParaRPr>
          </a:p>
          <a:p>
            <a:pPr marL="101598" indent="0" algn="r">
              <a:lnSpc>
                <a:spcPct val="150000"/>
              </a:lnSpc>
              <a:buNone/>
            </a:pPr>
            <a:r>
              <a:rPr lang="fa-IR" sz="2400" dirty="0" smtClean="0">
                <a:solidFill>
                  <a:schemeClr val="tx1"/>
                </a:solidFill>
                <a:latin typeface="Arial" panose="020B0604020202020204" pitchFamily="34" charset="0"/>
              </a:rPr>
              <a:t>به طور </a:t>
            </a:r>
            <a:r>
              <a:rPr lang="fa-IR" sz="2400" dirty="0">
                <a:solidFill>
                  <a:schemeClr val="tx1"/>
                </a:solidFill>
                <a:latin typeface="Arial" panose="020B0604020202020204" pitchFamily="34" charset="0"/>
              </a:rPr>
              <a:t>کلی، بحث و بررسی های تحقیقاتی انجام شده در حول این </a:t>
            </a:r>
            <a:r>
              <a:rPr lang="fa-IR" sz="2400" dirty="0" smtClean="0">
                <a:solidFill>
                  <a:schemeClr val="tx1"/>
                </a:solidFill>
                <a:latin typeface="Arial" panose="020B0604020202020204" pitchFamily="34" charset="0"/>
              </a:rPr>
              <a:t>موضوع، به پیشرفت </a:t>
            </a:r>
            <a:r>
              <a:rPr lang="fa-IR" sz="2400" dirty="0">
                <a:solidFill>
                  <a:schemeClr val="tx1"/>
                </a:solidFill>
                <a:latin typeface="Arial" panose="020B0604020202020204" pitchFamily="34" charset="0"/>
              </a:rPr>
              <a:t>های قابل توجهی دست یافته اند و با در نظر گرفتن چالش های موجود به اصلاحاتی پرداخته اند، تا روند تقسیم بندی را بهبود بخشند</a:t>
            </a:r>
            <a:r>
              <a:rPr lang="fa-IR" sz="2400" dirty="0" smtClean="0">
                <a:solidFill>
                  <a:schemeClr val="tx1"/>
                </a:solidFill>
                <a:latin typeface="Arial" panose="020B0604020202020204" pitchFamily="34" charset="0"/>
              </a:rPr>
              <a:t>.</a:t>
            </a:r>
          </a:p>
          <a:p>
            <a:pPr marL="101598" indent="0" algn="r">
              <a:buNone/>
            </a:pPr>
            <a:endParaRPr lang="en-US" sz="2400" dirty="0">
              <a:solidFill>
                <a:schemeClr val="tx1"/>
              </a:solidFill>
              <a:latin typeface="Arial" panose="020B0604020202020204" pitchFamily="34" charset="0"/>
              <a:cs typeface="Arial" panose="020B0604020202020204" pitchFamily="34" charset="0"/>
            </a:endParaRPr>
          </a:p>
          <a:p>
            <a:pPr marL="101598" indent="0" algn="r">
              <a:lnSpc>
                <a:spcPct val="150000"/>
              </a:lnSpc>
              <a:buNone/>
            </a:pPr>
            <a:r>
              <a:rPr lang="fa-IR" sz="2400" dirty="0">
                <a:solidFill>
                  <a:schemeClr val="tx1"/>
                </a:solidFill>
                <a:latin typeface="Arial" panose="020B0604020202020204" pitchFamily="34" charset="0"/>
              </a:rPr>
              <a:t>در عین حال، تا کنون هیچ کدام از این روش های پیشنهادی، آمادگی لازم برای اجرای گسترده در دنیای واقعی را کسب نکرده </a:t>
            </a:r>
            <a:r>
              <a:rPr lang="fa-IR" sz="2400" dirty="0" smtClean="0">
                <a:solidFill>
                  <a:schemeClr val="tx1"/>
                </a:solidFill>
                <a:latin typeface="Arial" panose="020B0604020202020204" pitchFamily="34" charset="0"/>
              </a:rPr>
              <a:t>اند؛ </a:t>
            </a:r>
            <a:r>
              <a:rPr lang="fa-IR" sz="2400" dirty="0">
                <a:solidFill>
                  <a:schemeClr val="tx1"/>
                </a:solidFill>
                <a:latin typeface="Arial" panose="020B0604020202020204" pitchFamily="34" charset="0"/>
              </a:rPr>
              <a:t>و همچنان لازم است تا روش های برتری ارائه شود، که از لحاظ کمی و کیفی عملکرد بهتری داشته باشند و در مقیاس بزرگ </a:t>
            </a:r>
            <a:r>
              <a:rPr lang="fa-IR" sz="2400" dirty="0" smtClean="0">
                <a:solidFill>
                  <a:schemeClr val="tx1"/>
                </a:solidFill>
                <a:latin typeface="Arial" panose="020B0604020202020204" pitchFamily="34" charset="0"/>
              </a:rPr>
              <a:t>عملی </a:t>
            </a:r>
            <a:r>
              <a:rPr lang="fa-IR" sz="2400" dirty="0">
                <a:solidFill>
                  <a:schemeClr val="tx1"/>
                </a:solidFill>
                <a:latin typeface="Arial" panose="020B0604020202020204" pitchFamily="34" charset="0"/>
              </a:rPr>
              <a:t>باشند، تا پتانسیل بهره برداری عمومی را داشته باشند</a:t>
            </a:r>
            <a:r>
              <a:rPr lang="fa-IR" sz="2400" dirty="0" smtClean="0">
                <a:solidFill>
                  <a:schemeClr val="tx1"/>
                </a:solidFill>
                <a:latin typeface="Arial" panose="020B0604020202020204" pitchFamily="34" charset="0"/>
              </a:rPr>
              <a:t>.</a:t>
            </a:r>
            <a:endParaRPr lang="en-US" sz="2400" dirty="0"/>
          </a:p>
          <a:p>
            <a:pPr marL="101598" indent="0" algn="r">
              <a:lnSpc>
                <a:spcPct val="150000"/>
              </a:lnSpc>
              <a:buNone/>
            </a:pPr>
            <a:endParaRPr lang="en-US" sz="2400" dirty="0">
              <a:solidFill>
                <a:schemeClr val="tx1"/>
              </a:solidFill>
              <a:latin typeface="Arial" panose="020B0604020202020204" pitchFamily="34" charset="0"/>
              <a:cs typeface="Arial" panose="020B0604020202020204" pitchFamily="34" charset="0"/>
            </a:endParaRPr>
          </a:p>
        </p:txBody>
      </p:sp>
      <p:sp>
        <p:nvSpPr>
          <p:cNvPr id="6" name="Slide Number Placeholder 5"/>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13</a:t>
            </a:fld>
            <a:endParaRPr lang="en-US" dirty="0">
              <a:solidFill>
                <a:schemeClr val="accent5">
                  <a:lumMod val="10000"/>
                </a:schemeClr>
              </a:solidFill>
              <a:latin typeface="+mj-lt"/>
            </a:endParaRPr>
          </a:p>
        </p:txBody>
      </p:sp>
    </p:spTree>
    <p:extLst>
      <p:ext uri="{BB962C8B-B14F-4D97-AF65-F5344CB8AC3E}">
        <p14:creationId xmlns:p14="http://schemas.microsoft.com/office/powerpoint/2010/main" val="184918697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barn(inVertical)">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12"/>
          <p:cNvSpPr>
            <a:spLocks noGrp="1"/>
          </p:cNvSpPr>
          <p:nvPr>
            <p:ph type="sldNum" sz="quarter" idx="12"/>
          </p:nvPr>
        </p:nvSpPr>
        <p:spPr>
          <a:xfrm>
            <a:off x="0" y="6333200"/>
            <a:ext cx="731600" cy="524800"/>
          </a:xfrm>
        </p:spPr>
        <p:txBody>
          <a:bodyPr/>
          <a:lstStyle/>
          <a:p>
            <a:pPr algn="ctr"/>
            <a:r>
              <a:rPr lang="fa-IR" dirty="0" smtClean="0">
                <a:solidFill>
                  <a:srgbClr val="000000"/>
                </a:solidFill>
                <a:latin typeface="Arial" panose="020B0604020202020204" pitchFamily="34" charset="0"/>
                <a:cs typeface="Arial" panose="020B0604020202020204" pitchFamily="34" charset="0"/>
              </a:rPr>
              <a:t>14</a:t>
            </a:r>
            <a:endParaRPr lang="en-US" dirty="0">
              <a:solidFill>
                <a:srgbClr val="000000"/>
              </a:solidFill>
              <a:latin typeface="Arial" panose="020B0604020202020204" pitchFamily="34" charset="0"/>
              <a:cs typeface="Arial" panose="020B0604020202020204" pitchFamily="34" charset="0"/>
            </a:endParaRPr>
          </a:p>
        </p:txBody>
      </p:sp>
      <p:sp>
        <p:nvSpPr>
          <p:cNvPr id="6" name="TextBox 5"/>
          <p:cNvSpPr txBox="1"/>
          <p:nvPr/>
        </p:nvSpPr>
        <p:spPr>
          <a:xfrm>
            <a:off x="5230368" y="155448"/>
            <a:ext cx="1463040" cy="492443"/>
          </a:xfrm>
          <a:prstGeom prst="rect">
            <a:avLst/>
          </a:prstGeom>
          <a:noFill/>
        </p:spPr>
        <p:txBody>
          <a:bodyPr wrap="square" rtlCol="0">
            <a:spAutoFit/>
          </a:bodyPr>
          <a:lstStyle/>
          <a:p>
            <a:pPr algn="r" rtl="1"/>
            <a:r>
              <a:rPr lang="fa-IR" sz="2600" b="1" dirty="0" smtClean="0">
                <a:effectLst>
                  <a:outerShdw blurRad="38100" dist="38100" dir="2700000" algn="tl">
                    <a:srgbClr val="000000">
                      <a:alpha val="43137"/>
                    </a:srgbClr>
                  </a:outerShdw>
                </a:effectLst>
              </a:rPr>
              <a:t>7. مراجع:</a:t>
            </a:r>
            <a:endParaRPr lang="en-US" sz="2600" b="1" dirty="0">
              <a:effectLst>
                <a:outerShdw blurRad="38100" dist="38100" dir="2700000" algn="tl">
                  <a:srgbClr val="000000">
                    <a:alpha val="43137"/>
                  </a:srgbClr>
                </a:outerShdw>
              </a:effectLst>
            </a:endParaRPr>
          </a:p>
        </p:txBody>
      </p:sp>
      <p:sp>
        <p:nvSpPr>
          <p:cNvPr id="7" name="TextBox 6"/>
          <p:cNvSpPr txBox="1"/>
          <p:nvPr/>
        </p:nvSpPr>
        <p:spPr>
          <a:xfrm>
            <a:off x="978408" y="768096"/>
            <a:ext cx="9966960" cy="6093976"/>
          </a:xfrm>
          <a:prstGeom prst="rect">
            <a:avLst/>
          </a:prstGeom>
          <a:noFill/>
        </p:spPr>
        <p:txBody>
          <a:bodyPr wrap="square" rtlCol="0">
            <a:spAutoFit/>
          </a:bodyPr>
          <a:lstStyle/>
          <a:p>
            <a:pPr marL="342900" lvl="0" indent="-342900">
              <a:buFont typeface="+mj-lt"/>
              <a:buAutoNum type="arabicPeriod"/>
            </a:pPr>
            <a:r>
              <a:rPr lang="en-US" sz="1500" dirty="0" smtClean="0">
                <a:latin typeface="Arial" panose="020B0604020202020204" pitchFamily="34" charset="0"/>
                <a:cs typeface="Arial" panose="020B0604020202020204" pitchFamily="34" charset="0"/>
              </a:rPr>
              <a:t>Naylor</a:t>
            </a:r>
            <a:r>
              <a:rPr lang="en-US" sz="1500" dirty="0">
                <a:latin typeface="Arial" panose="020B0604020202020204" pitchFamily="34" charset="0"/>
                <a:cs typeface="Arial" panose="020B0604020202020204" pitchFamily="34" charset="0"/>
              </a:rPr>
              <a:t>, Peter, Marick Laé, Fabien Reyal, and Thomas Walter. "Nuclei segmentation in histopathology images using deep neural networks." In 2017 IEEE 14th international symposium on biomedical imaging (ISBI 2017), pp. 933-936. IEEE, 2017.</a:t>
            </a:r>
            <a:endParaRPr lang="en-US" sz="1500" b="1" dirty="0">
              <a:latin typeface="Arial" panose="020B0604020202020204" pitchFamily="34" charset="0"/>
              <a:cs typeface="Arial" panose="020B0604020202020204" pitchFamily="34" charset="0"/>
            </a:endParaRPr>
          </a:p>
          <a:p>
            <a:pPr marL="342900" lvl="0" indent="-342900">
              <a:buFont typeface="+mj-lt"/>
              <a:buAutoNum type="arabicPeriod"/>
            </a:pPr>
            <a:endParaRPr lang="en-US" sz="1500" dirty="0">
              <a:latin typeface="Arial" panose="020B0604020202020204" pitchFamily="34" charset="0"/>
              <a:cs typeface="Arial" panose="020B0604020202020204" pitchFamily="34" charset="0"/>
            </a:endParaRPr>
          </a:p>
          <a:p>
            <a:pPr marL="342900" lvl="0" indent="-342900">
              <a:buFont typeface="+mj-lt"/>
              <a:buAutoNum type="arabicPeriod"/>
            </a:pPr>
            <a:r>
              <a:rPr lang="en-US" sz="1500" dirty="0" err="1" smtClean="0">
                <a:latin typeface="Arial" panose="020B0604020202020204" pitchFamily="34" charset="0"/>
                <a:cs typeface="Arial" panose="020B0604020202020204" pitchFamily="34" charset="0"/>
              </a:rPr>
              <a:t>Sirinukunwattana</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Korsuk</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Josien</a:t>
            </a:r>
            <a:r>
              <a:rPr lang="en-US" sz="1500" dirty="0">
                <a:latin typeface="Arial" panose="020B0604020202020204" pitchFamily="34" charset="0"/>
                <a:cs typeface="Arial" panose="020B0604020202020204" pitchFamily="34" charset="0"/>
              </a:rPr>
              <a:t> PW </a:t>
            </a:r>
            <a:r>
              <a:rPr lang="en-US" sz="1500" dirty="0" err="1">
                <a:latin typeface="Arial" panose="020B0604020202020204" pitchFamily="34" charset="0"/>
                <a:cs typeface="Arial" panose="020B0604020202020204" pitchFamily="34" charset="0"/>
              </a:rPr>
              <a:t>Pluim</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Hao</a:t>
            </a:r>
            <a:r>
              <a:rPr lang="en-US" sz="1500" dirty="0">
                <a:latin typeface="Arial" panose="020B0604020202020204" pitchFamily="34" charset="0"/>
                <a:cs typeface="Arial" panose="020B0604020202020204" pitchFamily="34" charset="0"/>
              </a:rPr>
              <a:t> Chen, </a:t>
            </a:r>
            <a:r>
              <a:rPr lang="en-US" sz="1500" dirty="0" err="1">
                <a:latin typeface="Arial" panose="020B0604020202020204" pitchFamily="34" charset="0"/>
                <a:cs typeface="Arial" panose="020B0604020202020204" pitchFamily="34" charset="0"/>
              </a:rPr>
              <a:t>Xiaojuan</a:t>
            </a:r>
            <a:r>
              <a:rPr lang="en-US" sz="1500" dirty="0">
                <a:latin typeface="Arial" panose="020B0604020202020204" pitchFamily="34" charset="0"/>
                <a:cs typeface="Arial" panose="020B0604020202020204" pitchFamily="34" charset="0"/>
              </a:rPr>
              <a:t> Qi, </a:t>
            </a:r>
            <a:r>
              <a:rPr lang="en-US" sz="1500" dirty="0" err="1">
                <a:latin typeface="Arial" panose="020B0604020202020204" pitchFamily="34" charset="0"/>
                <a:cs typeface="Arial" panose="020B0604020202020204" pitchFamily="34" charset="0"/>
              </a:rPr>
              <a:t>Pheng</a:t>
            </a:r>
            <a:r>
              <a:rPr lang="en-US" sz="1500" dirty="0">
                <a:latin typeface="Arial" panose="020B0604020202020204" pitchFamily="34" charset="0"/>
                <a:cs typeface="Arial" panose="020B0604020202020204" pitchFamily="34" charset="0"/>
              </a:rPr>
              <a:t>-Ann </a:t>
            </a:r>
            <a:r>
              <a:rPr lang="en-US" sz="1500" dirty="0" err="1">
                <a:latin typeface="Arial" panose="020B0604020202020204" pitchFamily="34" charset="0"/>
                <a:cs typeface="Arial" panose="020B0604020202020204" pitchFamily="34" charset="0"/>
              </a:rPr>
              <a:t>Heng</a:t>
            </a:r>
            <a:r>
              <a:rPr lang="en-US" sz="1500" dirty="0">
                <a:latin typeface="Arial" panose="020B0604020202020204" pitchFamily="34" charset="0"/>
                <a:cs typeface="Arial" panose="020B0604020202020204" pitchFamily="34" charset="0"/>
              </a:rPr>
              <a:t>, Yun Bo </a:t>
            </a:r>
            <a:r>
              <a:rPr lang="en-US" sz="1500" dirty="0" err="1">
                <a:latin typeface="Arial" panose="020B0604020202020204" pitchFamily="34" charset="0"/>
                <a:cs typeface="Arial" panose="020B0604020202020204" pitchFamily="34" charset="0"/>
              </a:rPr>
              <a:t>Guo</a:t>
            </a:r>
            <a:r>
              <a:rPr lang="en-US" sz="1500" dirty="0">
                <a:latin typeface="Arial" panose="020B0604020202020204" pitchFamily="34" charset="0"/>
                <a:cs typeface="Arial" panose="020B0604020202020204" pitchFamily="34" charset="0"/>
              </a:rPr>
              <a:t>, Li Yang Wang et al. "Gland segmentation in colon histology images: The </a:t>
            </a:r>
            <a:r>
              <a:rPr lang="en-US" sz="1500" dirty="0" err="1">
                <a:latin typeface="Arial" panose="020B0604020202020204" pitchFamily="34" charset="0"/>
                <a:cs typeface="Arial" panose="020B0604020202020204" pitchFamily="34" charset="0"/>
              </a:rPr>
              <a:t>glas</a:t>
            </a:r>
            <a:r>
              <a:rPr lang="en-US" sz="1500" dirty="0">
                <a:latin typeface="Arial" panose="020B0604020202020204" pitchFamily="34" charset="0"/>
                <a:cs typeface="Arial" panose="020B0604020202020204" pitchFamily="34" charset="0"/>
              </a:rPr>
              <a:t> challenge contest." Medical image analysis 35 (2017): 451-502</a:t>
            </a:r>
            <a:r>
              <a:rPr lang="ar-SA" sz="1500" dirty="0">
                <a:latin typeface="Arial" panose="020B0604020202020204" pitchFamily="34" charset="0"/>
                <a:cs typeface="Arial" panose="020B0604020202020204" pitchFamily="34" charset="0"/>
              </a:rPr>
              <a:t>.</a:t>
            </a:r>
            <a:endParaRPr lang="en-US" sz="1500" b="1" dirty="0">
              <a:latin typeface="Arial" panose="020B0604020202020204" pitchFamily="34" charset="0"/>
              <a:cs typeface="Arial" panose="020B0604020202020204" pitchFamily="34" charset="0"/>
            </a:endParaRPr>
          </a:p>
          <a:p>
            <a:pPr marL="342900" indent="-342900">
              <a:buFont typeface="+mj-lt"/>
              <a:buAutoNum type="arabicPeriod"/>
            </a:pPr>
            <a:endParaRPr lang="en-US" sz="1500" dirty="0" smtClean="0">
              <a:latin typeface="Arial" panose="020B0604020202020204" pitchFamily="34" charset="0"/>
              <a:cs typeface="Arial" panose="020B0604020202020204" pitchFamily="34" charset="0"/>
            </a:endParaRPr>
          </a:p>
          <a:p>
            <a:pPr marL="342900" indent="-342900">
              <a:buFont typeface="+mj-lt"/>
              <a:buAutoNum type="arabicPeriod"/>
            </a:pPr>
            <a:r>
              <a:rPr lang="en-US" sz="1500" dirty="0">
                <a:latin typeface="Arial" panose="020B0604020202020204" pitchFamily="34" charset="0"/>
                <a:cs typeface="Arial" panose="020B0604020202020204" pitchFamily="34" charset="0"/>
              </a:rPr>
              <a:t>Xu, Yan, </a:t>
            </a:r>
            <a:r>
              <a:rPr lang="en-US" sz="1500" dirty="0" err="1">
                <a:latin typeface="Arial" panose="020B0604020202020204" pitchFamily="34" charset="0"/>
                <a:cs typeface="Arial" panose="020B0604020202020204" pitchFamily="34" charset="0"/>
              </a:rPr>
              <a:t>Zhipeng</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Jia</a:t>
            </a:r>
            <a:r>
              <a:rPr lang="en-US" sz="1500" dirty="0">
                <a:latin typeface="Arial" panose="020B0604020202020204" pitchFamily="34" charset="0"/>
                <a:cs typeface="Arial" panose="020B0604020202020204" pitchFamily="34" charset="0"/>
              </a:rPr>
              <a:t>, Liang-Bo Wang, </a:t>
            </a:r>
            <a:r>
              <a:rPr lang="en-US" sz="1500" dirty="0" err="1">
                <a:latin typeface="Arial" panose="020B0604020202020204" pitchFamily="34" charset="0"/>
                <a:cs typeface="Arial" panose="020B0604020202020204" pitchFamily="34" charset="0"/>
              </a:rPr>
              <a:t>Yuqing</a:t>
            </a:r>
            <a:r>
              <a:rPr lang="en-US" sz="1500" dirty="0">
                <a:latin typeface="Arial" panose="020B0604020202020204" pitchFamily="34" charset="0"/>
                <a:cs typeface="Arial" panose="020B0604020202020204" pitchFamily="34" charset="0"/>
              </a:rPr>
              <a:t> Ai, Fang Zhang, </a:t>
            </a:r>
            <a:r>
              <a:rPr lang="en-US" sz="1500" dirty="0" err="1">
                <a:latin typeface="Arial" panose="020B0604020202020204" pitchFamily="34" charset="0"/>
                <a:cs typeface="Arial" panose="020B0604020202020204" pitchFamily="34" charset="0"/>
              </a:rPr>
              <a:t>Maode</a:t>
            </a:r>
            <a:r>
              <a:rPr lang="en-US" sz="1500" dirty="0">
                <a:latin typeface="Arial" panose="020B0604020202020204" pitchFamily="34" charset="0"/>
                <a:cs typeface="Arial" panose="020B0604020202020204" pitchFamily="34" charset="0"/>
              </a:rPr>
              <a:t> Lai, I. Eric, and Chao Chang. "Large scale tissue histopathology image classification, segmentation, and visualization via deep convolutional activation features." BMC Bioinformatics 18, no. 1 (2017): </a:t>
            </a:r>
            <a:r>
              <a:rPr lang="en-US" sz="1500" dirty="0" smtClean="0">
                <a:latin typeface="Arial" panose="020B0604020202020204" pitchFamily="34" charset="0"/>
                <a:cs typeface="Arial" panose="020B0604020202020204" pitchFamily="34" charset="0"/>
              </a:rPr>
              <a:t>281.</a:t>
            </a:r>
          </a:p>
          <a:p>
            <a:pPr marL="342900" indent="-342900">
              <a:buFont typeface="+mj-lt"/>
              <a:buAutoNum type="arabicPeriod"/>
            </a:pPr>
            <a:endParaRPr lang="en-US" sz="1500" dirty="0">
              <a:latin typeface="Arial" panose="020B0604020202020204" pitchFamily="34" charset="0"/>
              <a:cs typeface="Arial" panose="020B0604020202020204" pitchFamily="34" charset="0"/>
            </a:endParaRPr>
          </a:p>
          <a:p>
            <a:pPr marL="342900" lvl="0" indent="-342900">
              <a:buFont typeface="+mj-lt"/>
              <a:buAutoNum type="arabicPeriod"/>
            </a:pPr>
            <a:r>
              <a:rPr lang="en-US" sz="1500" dirty="0">
                <a:latin typeface="Arial" panose="020B0604020202020204" pitchFamily="34" charset="0"/>
                <a:cs typeface="Arial" panose="020B0604020202020204" pitchFamily="34" charset="0"/>
              </a:rPr>
              <a:t>Chen, </a:t>
            </a:r>
            <a:r>
              <a:rPr lang="en-US" sz="1500" dirty="0" err="1">
                <a:latin typeface="Arial" panose="020B0604020202020204" pitchFamily="34" charset="0"/>
                <a:cs typeface="Arial" panose="020B0604020202020204" pitchFamily="34" charset="0"/>
              </a:rPr>
              <a:t>Hao</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Xiaojuan</a:t>
            </a:r>
            <a:r>
              <a:rPr lang="en-US" sz="1500" dirty="0">
                <a:latin typeface="Arial" panose="020B0604020202020204" pitchFamily="34" charset="0"/>
                <a:cs typeface="Arial" panose="020B0604020202020204" pitchFamily="34" charset="0"/>
              </a:rPr>
              <a:t> Qi, </a:t>
            </a:r>
            <a:r>
              <a:rPr lang="en-US" sz="1500" dirty="0" err="1">
                <a:latin typeface="Arial" panose="020B0604020202020204" pitchFamily="34" charset="0"/>
                <a:cs typeface="Arial" panose="020B0604020202020204" pitchFamily="34" charset="0"/>
              </a:rPr>
              <a:t>Lequan</a:t>
            </a:r>
            <a:r>
              <a:rPr lang="en-US" sz="1500" dirty="0">
                <a:latin typeface="Arial" panose="020B0604020202020204" pitchFamily="34" charset="0"/>
                <a:cs typeface="Arial" panose="020B0604020202020204" pitchFamily="34" charset="0"/>
              </a:rPr>
              <a:t> Yu, and </a:t>
            </a:r>
            <a:r>
              <a:rPr lang="en-US" sz="1500" dirty="0" err="1">
                <a:latin typeface="Arial" panose="020B0604020202020204" pitchFamily="34" charset="0"/>
                <a:cs typeface="Arial" panose="020B0604020202020204" pitchFamily="34" charset="0"/>
              </a:rPr>
              <a:t>Pheng</a:t>
            </a:r>
            <a:r>
              <a:rPr lang="en-US" sz="1500" dirty="0">
                <a:latin typeface="Arial" panose="020B0604020202020204" pitchFamily="34" charset="0"/>
                <a:cs typeface="Arial" panose="020B0604020202020204" pitchFamily="34" charset="0"/>
              </a:rPr>
              <a:t>-Ann </a:t>
            </a:r>
            <a:r>
              <a:rPr lang="en-US" sz="1500" dirty="0" err="1">
                <a:latin typeface="Arial" panose="020B0604020202020204" pitchFamily="34" charset="0"/>
                <a:cs typeface="Arial" panose="020B0604020202020204" pitchFamily="34" charset="0"/>
              </a:rPr>
              <a:t>Heng</a:t>
            </a:r>
            <a:r>
              <a:rPr lang="en-US" sz="1500" dirty="0">
                <a:latin typeface="Arial" panose="020B0604020202020204" pitchFamily="34" charset="0"/>
                <a:cs typeface="Arial" panose="020B0604020202020204" pitchFamily="34" charset="0"/>
              </a:rPr>
              <a:t>. "DCAN: deep contour-aware networks for accurate gland segmentation." In </a:t>
            </a:r>
            <a:r>
              <a:rPr lang="en-US" sz="1500" i="1" dirty="0">
                <a:latin typeface="Arial" panose="020B0604020202020204" pitchFamily="34" charset="0"/>
                <a:cs typeface="Arial" panose="020B0604020202020204" pitchFamily="34" charset="0"/>
              </a:rPr>
              <a:t>Proceedings of the IEEE conference on Computer Vision and Pattern Recognition</a:t>
            </a:r>
            <a:r>
              <a:rPr lang="en-US" sz="1500" dirty="0">
                <a:latin typeface="Arial" panose="020B0604020202020204" pitchFamily="34" charset="0"/>
                <a:cs typeface="Arial" panose="020B0604020202020204" pitchFamily="34" charset="0"/>
              </a:rPr>
              <a:t>, pp. 2487-2496. 2016.</a:t>
            </a:r>
            <a:endParaRPr lang="en-US" sz="1500" b="1" dirty="0">
              <a:latin typeface="Arial" panose="020B0604020202020204" pitchFamily="34" charset="0"/>
              <a:cs typeface="Arial" panose="020B0604020202020204" pitchFamily="34" charset="0"/>
            </a:endParaRPr>
          </a:p>
          <a:p>
            <a:pPr marL="342900" indent="-342900">
              <a:buFont typeface="+mj-lt"/>
              <a:buAutoNum type="arabicPeriod"/>
            </a:pPr>
            <a:endParaRPr lang="fa-IR" sz="1500" dirty="0">
              <a:latin typeface="Arial" panose="020B0604020202020204" pitchFamily="34" charset="0"/>
              <a:cs typeface="Arial" panose="020B0604020202020204" pitchFamily="34" charset="0"/>
            </a:endParaRPr>
          </a:p>
          <a:p>
            <a:pPr marL="342900" lvl="0" indent="-342900">
              <a:buFont typeface="+mj-lt"/>
              <a:buAutoNum type="arabicPeriod"/>
            </a:pPr>
            <a:r>
              <a:rPr lang="en-US" sz="1500" dirty="0"/>
              <a:t>Peng, </a:t>
            </a:r>
            <a:r>
              <a:rPr lang="en-US" sz="1500" dirty="0" err="1"/>
              <a:t>Binbin</a:t>
            </a:r>
            <a:r>
              <a:rPr lang="en-US" sz="1500" dirty="0"/>
              <a:t>, Lin Chen, </a:t>
            </a:r>
            <a:r>
              <a:rPr lang="en-US" sz="1500" dirty="0" err="1"/>
              <a:t>Mingsheng</a:t>
            </a:r>
            <a:r>
              <a:rPr lang="en-US" sz="1500" dirty="0"/>
              <a:t> Shang, and </a:t>
            </a:r>
            <a:r>
              <a:rPr lang="en-US" sz="1500" dirty="0" err="1"/>
              <a:t>Jianjun</a:t>
            </a:r>
            <a:r>
              <a:rPr lang="en-US" sz="1500" dirty="0"/>
              <a:t> Xu. "Fully Convolutional Neural Networks for Tissue Histopathology Image Classification and Segmentation." In 2015 25</a:t>
            </a:r>
            <a:r>
              <a:rPr lang="en-US" sz="1500" i="1" dirty="0"/>
              <a:t>th IEEE International Conference on Image Processing (ICIP)</a:t>
            </a:r>
            <a:r>
              <a:rPr lang="en-US" sz="1500" dirty="0"/>
              <a:t>, pp. 1403-1407. IEEE, 2015</a:t>
            </a:r>
            <a:r>
              <a:rPr lang="en-US" sz="1500" dirty="0" smtClean="0"/>
              <a:t>.</a:t>
            </a:r>
            <a:endParaRPr lang="fa-IR" sz="1500" dirty="0" smtClean="0"/>
          </a:p>
          <a:p>
            <a:pPr marL="342900" lvl="0" indent="-342900">
              <a:buFont typeface="+mj-lt"/>
              <a:buAutoNum type="arabicPeriod"/>
            </a:pPr>
            <a:endParaRPr lang="fa-IR" sz="1500" b="1" dirty="0"/>
          </a:p>
          <a:p>
            <a:pPr marL="342900" lvl="0" indent="-342900">
              <a:buFont typeface="+mj-lt"/>
              <a:buAutoNum type="arabicPeriod"/>
            </a:pPr>
            <a:r>
              <a:rPr lang="en-US" sz="1500" dirty="0" smtClean="0">
                <a:latin typeface="Arial" panose="020B0604020202020204" pitchFamily="34" charset="0"/>
                <a:cs typeface="Arial" panose="020B0604020202020204" pitchFamily="34" charset="0"/>
              </a:rPr>
              <a:t>James Le, “The 4 Convolutional Neural Network Models That Can Classify Your Fashion”,                             www. towardsdatascience.com ,2018.</a:t>
            </a:r>
          </a:p>
          <a:p>
            <a:pPr marL="342900" lvl="0" indent="-342900">
              <a:buFont typeface="+mj-lt"/>
              <a:buAutoNum type="arabicPeriod"/>
            </a:pPr>
            <a:endParaRPr lang="en-US" sz="1500" dirty="0">
              <a:latin typeface="Arial" panose="020B0604020202020204" pitchFamily="34" charset="0"/>
              <a:cs typeface="Arial" panose="020B0604020202020204" pitchFamily="34" charset="0"/>
            </a:endParaRPr>
          </a:p>
          <a:p>
            <a:pPr marL="342900" indent="-342900">
              <a:buFont typeface="+mj-lt"/>
              <a:buAutoNum type="arabicPeriod"/>
            </a:pPr>
            <a:r>
              <a:rPr lang="en-US" sz="1600" b="1" dirty="0" smtClean="0">
                <a:latin typeface="Arial" panose="020B0604020202020204" pitchFamily="34" charset="0"/>
                <a:cs typeface="Arial" panose="020B0604020202020204" pitchFamily="34" charset="0"/>
              </a:rPr>
              <a:t>First Slide Theme </a:t>
            </a:r>
            <a:r>
              <a:rPr lang="en-US" sz="1500" dirty="0" smtClean="0">
                <a:latin typeface="Arial" panose="020B0604020202020204" pitchFamily="34" charset="0"/>
                <a:cs typeface="Arial" panose="020B0604020202020204" pitchFamily="34" charset="0"/>
              </a:rPr>
              <a:t>belongs to “</a:t>
            </a:r>
            <a:r>
              <a:rPr lang="en-US" sz="1500" dirty="0" err="1" smtClean="0">
                <a:latin typeface="Arial" panose="020B0604020202020204" pitchFamily="34" charset="0"/>
                <a:cs typeface="Arial" panose="020B0604020202020204" pitchFamily="34" charset="0"/>
              </a:rPr>
              <a:t>starline</a:t>
            </a:r>
            <a:r>
              <a:rPr lang="en-US" sz="1500" dirty="0" smtClean="0">
                <a:latin typeface="Arial" panose="020B0604020202020204" pitchFamily="34" charset="0"/>
                <a:cs typeface="Arial" panose="020B0604020202020204" pitchFamily="34" charset="0"/>
              </a:rPr>
              <a:t>” from www .freepik.com with link: https</a:t>
            </a:r>
            <a:r>
              <a:rPr lang="en-US" sz="1500" dirty="0">
                <a:latin typeface="Arial" panose="020B0604020202020204" pitchFamily="34" charset="0"/>
                <a:cs typeface="Arial" panose="020B0604020202020204" pitchFamily="34" charset="0"/>
              </a:rPr>
              <a:t>://www.freepik.com/free-vector/low-poly-network-lines-mesh-white-background_5189538.htm#page=1&amp;query=network&amp;position=2</a:t>
            </a:r>
            <a:endParaRPr lang="en-US" sz="1500" dirty="0" smtClean="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3938671"/>
      </p:ext>
    </p:extLst>
  </p:cSld>
  <p:clrMapOvr>
    <a:masterClrMapping/>
  </p:clrMapOvr>
  <p:transition spd="slow">
    <p:push dir="u"/>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458789" y="296091"/>
            <a:ext cx="2033016" cy="492443"/>
          </a:xfrm>
          <a:prstGeom prst="rect">
            <a:avLst/>
          </a:prstGeom>
          <a:noFill/>
        </p:spPr>
        <p:txBody>
          <a:bodyPr wrap="square" rtlCol="0">
            <a:spAutoFit/>
          </a:bodyPr>
          <a:lstStyle/>
          <a:p>
            <a:pPr algn="r" rtl="1"/>
            <a:r>
              <a:rPr lang="fa-IR" sz="26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فهرست</a:t>
            </a:r>
            <a:r>
              <a:rPr lang="fa-IR" sz="25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fa-IR" sz="26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مطالب</a:t>
            </a:r>
            <a:r>
              <a:rPr lang="fa-IR" sz="25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p>
        </p:txBody>
      </p:sp>
      <p:sp>
        <p:nvSpPr>
          <p:cNvPr id="4" name="Right Brace 3"/>
          <p:cNvSpPr/>
          <p:nvPr/>
        </p:nvSpPr>
        <p:spPr>
          <a:xfrm>
            <a:off x="3535681" y="2778034"/>
            <a:ext cx="679268" cy="1924596"/>
          </a:xfrm>
          <a:prstGeom prst="rightBrace">
            <a:avLst/>
          </a:prstGeom>
          <a:ln>
            <a:headEnd type="none" w="med" len="med"/>
            <a:tailEnd type="none"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b="1">
              <a:ln w="6600">
                <a:solidFill>
                  <a:schemeClr val="accent2"/>
                </a:solidFill>
                <a:prstDash val="solid"/>
              </a:ln>
              <a:solidFill>
                <a:srgbClr val="FFFFFF"/>
              </a:solidFill>
              <a:effectLst>
                <a:outerShdw dist="38100" dir="2700000" algn="tl" rotWithShape="0">
                  <a:schemeClr val="accent2"/>
                </a:outerShdw>
              </a:effectLst>
            </a:endParaRPr>
          </a:p>
        </p:txBody>
      </p:sp>
      <p:graphicFrame>
        <p:nvGraphicFramePr>
          <p:cNvPr id="14" name="Diagram 13"/>
          <p:cNvGraphicFramePr/>
          <p:nvPr>
            <p:extLst>
              <p:ext uri="{D42A27DB-BD31-4B8C-83A1-F6EECF244321}">
                <p14:modId xmlns:p14="http://schemas.microsoft.com/office/powerpoint/2010/main" val="2763413778"/>
              </p:ext>
            </p:extLst>
          </p:nvPr>
        </p:nvGraphicFramePr>
        <p:xfrm>
          <a:off x="4223657" y="1036320"/>
          <a:ext cx="5904412" cy="54341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0" name="Diagram 19"/>
          <p:cNvGraphicFramePr/>
          <p:nvPr>
            <p:extLst>
              <p:ext uri="{D42A27DB-BD31-4B8C-83A1-F6EECF244321}">
                <p14:modId xmlns:p14="http://schemas.microsoft.com/office/powerpoint/2010/main" val="347369848"/>
              </p:ext>
            </p:extLst>
          </p:nvPr>
        </p:nvGraphicFramePr>
        <p:xfrm>
          <a:off x="1053736" y="2812868"/>
          <a:ext cx="2525487" cy="182009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2" name="Slide Number Placeholder 21"/>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2</a:t>
            </a:fld>
            <a:endParaRPr lang="en-US" dirty="0">
              <a:solidFill>
                <a:schemeClr val="accent5">
                  <a:lumMod val="10000"/>
                </a:schemeClr>
              </a:solidFill>
              <a:latin typeface="+mj-lt"/>
            </a:endParaRPr>
          </a:p>
        </p:txBody>
      </p:sp>
    </p:spTree>
    <p:extLst>
      <p:ext uri="{BB962C8B-B14F-4D97-AF65-F5344CB8AC3E}">
        <p14:creationId xmlns:p14="http://schemas.microsoft.com/office/powerpoint/2010/main" val="377125837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0"/>
                                        <p:tgtEl>
                                          <p:spTgt spid="14"/>
                                        </p:tgtEl>
                                      </p:cBhvr>
                                    </p:animEffect>
                                    <p:anim calcmode="lin" valueType="num">
                                      <p:cBhvr>
                                        <p:cTn id="8" dur="1000" fill="hold"/>
                                        <p:tgtEl>
                                          <p:spTgt spid="14"/>
                                        </p:tgtEl>
                                        <p:attrNameLst>
                                          <p:attrName>ppt_x</p:attrName>
                                        </p:attrNameLst>
                                      </p:cBhvr>
                                      <p:tavLst>
                                        <p:tav tm="0">
                                          <p:val>
                                            <p:strVal val="#ppt_x"/>
                                          </p:val>
                                        </p:tav>
                                        <p:tav tm="100000">
                                          <p:val>
                                            <p:strVal val="#ppt_x"/>
                                          </p:val>
                                        </p:tav>
                                      </p:tavLst>
                                    </p:anim>
                                    <p:anim calcmode="lin" valueType="num">
                                      <p:cBhvr>
                                        <p:cTn id="9"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20"/>
                                        </p:tgtEl>
                                        <p:attrNameLst>
                                          <p:attrName>style.visibility</p:attrName>
                                        </p:attrNameLst>
                                      </p:cBhvr>
                                      <p:to>
                                        <p:strVal val="visible"/>
                                      </p:to>
                                    </p:set>
                                    <p:animEffect transition="in" filter="barn(inVertical)">
                                      <p:cBhvr>
                                        <p:cTn id="1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4" grpId="0">
        <p:bldAsOne/>
      </p:bldGraphic>
      <p:bldGraphic spid="20" grpId="0">
        <p:bldAsOne/>
      </p:bldGraphic>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04413" y="888620"/>
            <a:ext cx="8457906" cy="5570756"/>
          </a:xfrm>
          <a:prstGeom prst="rect">
            <a:avLst/>
          </a:prstGeom>
        </p:spPr>
        <p:style>
          <a:lnRef idx="0">
            <a:schemeClr val="accent4"/>
          </a:lnRef>
          <a:fillRef idx="1001">
            <a:schemeClr val="lt2"/>
          </a:fillRef>
          <a:effectRef idx="3">
            <a:schemeClr val="accent4"/>
          </a:effectRef>
          <a:fontRef idx="minor">
            <a:schemeClr val="lt1"/>
          </a:fontRef>
        </p:style>
        <p:txBody>
          <a:bodyPr wrap="square">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01598" algn="ctr"/>
            <a:r>
              <a:rPr lang="en-US" sz="2400" b="1" dirty="0" smtClean="0">
                <a:ln w="0"/>
                <a:solidFill>
                  <a:schemeClr val="accent5">
                    <a:lumMod val="10000"/>
                  </a:schemeClr>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Arial" panose="020B0604020202020204" pitchFamily="34" charset="0"/>
              </a:rPr>
              <a:t> </a:t>
            </a:r>
            <a:r>
              <a:rPr lang="fa-IR" sz="2400" b="1" dirty="0" smtClean="0">
                <a:ln w="0"/>
                <a:solidFill>
                  <a:schemeClr val="accent5">
                    <a:lumMod val="10000"/>
                  </a:schemeClr>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Arial" panose="020B0604020202020204" pitchFamily="34" charset="0"/>
              </a:rPr>
              <a:t> مقدمه</a:t>
            </a:r>
            <a:r>
              <a:rPr lang="en-US" sz="2400" b="1" dirty="0" smtClean="0">
                <a:ln w="0"/>
                <a:solidFill>
                  <a:schemeClr val="accent5">
                    <a:lumMod val="10000"/>
                  </a:schemeClr>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Arial" panose="020B0604020202020204" pitchFamily="34" charset="0"/>
              </a:rPr>
              <a:t>.1</a:t>
            </a:r>
            <a:endParaRPr lang="fa-IR" sz="2400" dirty="0" smtClean="0">
              <a:solidFill>
                <a:schemeClr val="tx1"/>
              </a:solidFill>
              <a:latin typeface="Arial" panose="020B0604020202020204" pitchFamily="34" charset="0"/>
            </a:endParaRPr>
          </a:p>
          <a:p>
            <a:pPr marL="101598" indent="0" algn="r">
              <a:buNone/>
            </a:pPr>
            <a:endParaRPr lang="fa-IR" sz="2400" dirty="0" smtClean="0">
              <a:solidFill>
                <a:schemeClr val="tx1"/>
              </a:solidFill>
              <a:latin typeface="Arial" panose="020B0604020202020204" pitchFamily="34" charset="0"/>
            </a:endParaRPr>
          </a:p>
          <a:p>
            <a:pPr algn="r" rtl="1">
              <a:lnSpc>
                <a:spcPct val="150000"/>
              </a:lnSpc>
              <a:spcAft>
                <a:spcPts val="800"/>
              </a:spcAft>
            </a:pPr>
            <a:r>
              <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rPr>
              <a:t>در </a:t>
            </a: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دنياي امروزی، خیلی از بیماری ها به دلیل اینکه </a:t>
            </a:r>
            <a:r>
              <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rPr>
              <a:t>سرعت تشخیص و </a:t>
            </a: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درمان پایین است، منجر به مرگ بیماران </a:t>
            </a:r>
            <a:r>
              <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rPr>
              <a:t>میشود؛</a:t>
            </a:r>
          </a:p>
          <a:p>
            <a:pPr algn="r" rtl="1">
              <a:lnSpc>
                <a:spcPct val="150000"/>
              </a:lnSpc>
              <a:spcAft>
                <a:spcPts val="800"/>
              </a:spcAft>
            </a:pPr>
            <a:r>
              <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rPr>
              <a:t>ولی </a:t>
            </a: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روش های نوینی همچون دیجیتالی کردن، روند درمان را تشخیص و </a:t>
            </a:r>
            <a:r>
              <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rPr>
              <a:t>بهبود بخشیده </a:t>
            </a: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است</a:t>
            </a:r>
            <a:r>
              <a:rPr lang="en-US" sz="2400" dirty="0">
                <a:solidFill>
                  <a:srgbClr val="000000"/>
                </a:solidFill>
                <a:latin typeface="Arial" panose="020B0604020202020204" pitchFamily="34" charset="0"/>
                <a:ea typeface="Calibri" panose="020F0502020204030204" pitchFamily="34" charset="0"/>
                <a:cs typeface="Arial" panose="020B0604020202020204" pitchFamily="34" charset="0"/>
              </a:rPr>
              <a:t>. </a:t>
            </a:r>
            <a:endParaRPr lang="fa-IR" sz="2400" dirty="0">
              <a:solidFill>
                <a:srgbClr val="000000"/>
              </a:solidFill>
              <a:latin typeface="Arial" panose="020B0604020202020204" pitchFamily="34" charset="0"/>
              <a:ea typeface="Calibri" panose="020F0502020204030204" pitchFamily="34" charset="0"/>
              <a:cs typeface="Arial" panose="020B0604020202020204" pitchFamily="34" charset="0"/>
            </a:endParaRPr>
          </a:p>
          <a:p>
            <a:pPr algn="r" rtl="1">
              <a:lnSpc>
                <a:spcPct val="150000"/>
              </a:lnSpc>
              <a:spcAft>
                <a:spcPts val="800"/>
              </a:spcAft>
            </a:pPr>
            <a:r>
              <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rPr>
              <a:t>در </a:t>
            </a: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این گزارش ما سعی میکنیم که ابعاد مختلف تقسیم بندی دیجیتال در تصاویر بافت آسیب شناسی را مورد بررسی قرار داده و به </a:t>
            </a:r>
            <a:r>
              <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rPr>
              <a:t>بررسی </a:t>
            </a: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برخی از این روش </a:t>
            </a:r>
            <a:r>
              <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rPr>
              <a:t>ها وچالش های پیش رو </a:t>
            </a: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بپردازیم</a:t>
            </a:r>
            <a:r>
              <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rPr>
              <a:t>.</a:t>
            </a:r>
            <a:endParaRPr lang="en-US" sz="2400" dirty="0"/>
          </a:p>
          <a:p>
            <a:pPr algn="r" rtl="1">
              <a:lnSpc>
                <a:spcPct val="150000"/>
              </a:lnSpc>
              <a:spcAft>
                <a:spcPts val="800"/>
              </a:spcAft>
            </a:pPr>
            <a:endParaRPr lang="fa-IR" sz="2400" dirty="0" smtClean="0">
              <a:solidFill>
                <a:srgbClr val="000000"/>
              </a:solidFill>
              <a:latin typeface="Arial" panose="020B0604020202020204" pitchFamily="34" charset="0"/>
              <a:ea typeface="Calibri" panose="020F0502020204030204" pitchFamily="34" charset="0"/>
              <a:cs typeface="Arial" panose="020B0604020202020204" pitchFamily="34" charset="0"/>
            </a:endParaRPr>
          </a:p>
        </p:txBody>
      </p:sp>
      <p:sp>
        <p:nvSpPr>
          <p:cNvPr id="6" name="Slide Number Placeholder 5"/>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3</a:t>
            </a:fld>
            <a:endParaRPr lang="en-US" dirty="0">
              <a:solidFill>
                <a:schemeClr val="accent5">
                  <a:lumMod val="10000"/>
                </a:schemeClr>
              </a:solidFill>
              <a:latin typeface="+mj-lt"/>
            </a:endParaRPr>
          </a:p>
        </p:txBody>
      </p:sp>
    </p:spTree>
    <p:extLst>
      <p:ext uri="{BB962C8B-B14F-4D97-AF65-F5344CB8AC3E}">
        <p14:creationId xmlns:p14="http://schemas.microsoft.com/office/powerpoint/2010/main" val="225220505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4</a:t>
            </a:fld>
            <a:endParaRPr lang="en-US" dirty="0">
              <a:solidFill>
                <a:schemeClr val="accent5">
                  <a:lumMod val="10000"/>
                </a:schemeClr>
              </a:solidFill>
              <a:latin typeface="+mj-lt"/>
            </a:endParaRPr>
          </a:p>
        </p:txBody>
      </p:sp>
      <p:sp>
        <p:nvSpPr>
          <p:cNvPr id="5" name="Rectangle 2"/>
          <p:cNvSpPr>
            <a:spLocks noChangeArrowheads="1"/>
          </p:cNvSpPr>
          <p:nvPr/>
        </p:nvSpPr>
        <p:spPr bwMode="auto">
          <a:xfrm>
            <a:off x="923109" y="1101634"/>
            <a:ext cx="8750663" cy="2397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r" defTabSz="914400" rtl="1" eaLnBrk="0" fontAlgn="base" latinLnBrk="0" hangingPunct="0">
              <a:lnSpc>
                <a:spcPct val="150000"/>
              </a:lnSpc>
              <a:spcBef>
                <a:spcPct val="0"/>
              </a:spcBef>
              <a:spcAft>
                <a:spcPct val="0"/>
              </a:spcAft>
              <a:buClrTx/>
              <a:buSzTx/>
              <a:buFontTx/>
              <a:buNone/>
              <a:tabLst/>
            </a:pPr>
            <a:r>
              <a:rPr lang="ar-SA" sz="2000" dirty="0">
                <a:latin typeface="Arial" panose="020B0604020202020204" pitchFamily="34" charset="0"/>
                <a:cs typeface="Arial" panose="020B0604020202020204" pitchFamily="34" charset="0"/>
              </a:rPr>
              <a:t>آسیب‌شناسی بافتی (به انگلیسی</a:t>
            </a:r>
            <a:r>
              <a:rPr lang="en-US" sz="2000" b="1" dirty="0">
                <a:latin typeface="Arial" panose="020B0604020202020204" pitchFamily="34" charset="0"/>
                <a:cs typeface="Arial" panose="020B0604020202020204" pitchFamily="34" charset="0"/>
              </a:rPr>
              <a:t>Histopathology</a:t>
            </a:r>
            <a:r>
              <a:rPr lang="en-US" sz="2000" dirty="0">
                <a:latin typeface="Arial" panose="020B0604020202020204" pitchFamily="34" charset="0"/>
                <a:cs typeface="Arial" panose="020B0604020202020204" pitchFamily="34" charset="0"/>
              </a:rPr>
              <a:t>:</a:t>
            </a:r>
            <a:r>
              <a:rPr lang="ar-SA" sz="2000" dirty="0" smtClean="0">
                <a:latin typeface="Arial" panose="020B0604020202020204" pitchFamily="34" charset="0"/>
                <a:cs typeface="Arial" panose="020B0604020202020204" pitchFamily="34" charset="0"/>
              </a:rPr>
              <a:t>)</a:t>
            </a:r>
            <a:r>
              <a:rPr lang="en-US" sz="2000" dirty="0" smtClean="0">
                <a:latin typeface="Arial" panose="020B0604020202020204" pitchFamily="34" charset="0"/>
                <a:cs typeface="Arial" panose="020B0604020202020204" pitchFamily="34" charset="0"/>
              </a:rPr>
              <a:t>:</a:t>
            </a:r>
          </a:p>
          <a:p>
            <a:pPr marL="0" marR="0" lvl="0" indent="0" algn="r" defTabSz="914400" rtl="1" eaLnBrk="0" fontAlgn="base" latinLnBrk="0" hangingPunct="0">
              <a:lnSpc>
                <a:spcPct val="100000"/>
              </a:lnSpc>
              <a:spcBef>
                <a:spcPct val="0"/>
              </a:spcBef>
              <a:spcAft>
                <a:spcPct val="0"/>
              </a:spcAft>
              <a:buClrTx/>
              <a:buSzTx/>
              <a:buFontTx/>
              <a:buNone/>
              <a:tabLst/>
            </a:pPr>
            <a:r>
              <a:rPr lang="ar-SA" sz="2000" dirty="0" smtClean="0">
                <a:latin typeface="Arial" panose="020B0604020202020204" pitchFamily="34" charset="0"/>
                <a:cs typeface="Arial" panose="020B0604020202020204" pitchFamily="34" charset="0"/>
              </a:rPr>
              <a:t>از </a:t>
            </a:r>
            <a:r>
              <a:rPr lang="ar-SA" sz="2000" dirty="0">
                <a:latin typeface="Arial" panose="020B0604020202020204" pitchFamily="34" charset="0"/>
                <a:cs typeface="Arial" panose="020B0604020202020204" pitchFamily="34" charset="0"/>
              </a:rPr>
              <a:t>دو کلمهٔ</a:t>
            </a:r>
            <a:r>
              <a:rPr lang="en-US"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Histo </a:t>
            </a:r>
            <a:r>
              <a:rPr lang="ar-SA" sz="2000" dirty="0">
                <a:latin typeface="Arial" panose="020B0604020202020204" pitchFamily="34" charset="0"/>
                <a:cs typeface="Arial" panose="020B0604020202020204" pitchFamily="34" charset="0"/>
              </a:rPr>
              <a:t>به معنای </a:t>
            </a:r>
            <a:r>
              <a:rPr lang="ar-SA" sz="2000" b="1" dirty="0" smtClean="0">
                <a:latin typeface="Arial" panose="020B0604020202020204" pitchFamily="34" charset="0"/>
                <a:cs typeface="Arial" panose="020B0604020202020204" pitchFamily="34" charset="0"/>
              </a:rPr>
              <a:t>بافت‌</a:t>
            </a:r>
            <a:r>
              <a:rPr lang="ar-SA" sz="2000" dirty="0" smtClean="0">
                <a:latin typeface="Arial" panose="020B0604020202020204" pitchFamily="34" charset="0"/>
                <a:cs typeface="Arial" panose="020B0604020202020204" pitchFamily="34" charset="0"/>
              </a:rPr>
              <a:t> </a:t>
            </a:r>
            <a:r>
              <a:rPr lang="ar-SA" sz="2000" dirty="0">
                <a:latin typeface="Arial" panose="020B0604020202020204" pitchFamily="34" charset="0"/>
                <a:cs typeface="Arial" panose="020B0604020202020204" pitchFamily="34" charset="0"/>
              </a:rPr>
              <a:t>و </a:t>
            </a:r>
            <a:r>
              <a:rPr lang="en-US" sz="2000" dirty="0">
                <a:latin typeface="Arial" panose="020B0604020202020204" pitchFamily="34" charset="0"/>
                <a:cs typeface="Arial" panose="020B0604020202020204" pitchFamily="34" charset="0"/>
              </a:rPr>
              <a:t>P</a:t>
            </a:r>
            <a:r>
              <a:rPr lang="en-US" sz="2000" dirty="0" smtClean="0">
                <a:latin typeface="Arial" panose="020B0604020202020204" pitchFamily="34" charset="0"/>
                <a:cs typeface="Arial" panose="020B0604020202020204" pitchFamily="34" charset="0"/>
              </a:rPr>
              <a:t>athology</a:t>
            </a:r>
            <a:r>
              <a:rPr lang="fa-IR" sz="2000" dirty="0" smtClean="0">
                <a:latin typeface="Arial" panose="020B0604020202020204" pitchFamily="34" charset="0"/>
                <a:cs typeface="Arial" panose="020B0604020202020204" pitchFamily="34" charset="0"/>
              </a:rPr>
              <a:t> ب</a:t>
            </a:r>
            <a:r>
              <a:rPr lang="ar-SA" sz="2000" dirty="0" smtClean="0">
                <a:latin typeface="Arial" panose="020B0604020202020204" pitchFamily="34" charset="0"/>
                <a:cs typeface="Arial" panose="020B0604020202020204" pitchFamily="34" charset="0"/>
              </a:rPr>
              <a:t>ه </a:t>
            </a:r>
            <a:r>
              <a:rPr lang="ar-SA" sz="2000" dirty="0">
                <a:latin typeface="Arial" panose="020B0604020202020204" pitchFamily="34" charset="0"/>
                <a:cs typeface="Arial" panose="020B0604020202020204" pitchFamily="34" charset="0"/>
              </a:rPr>
              <a:t>معنای </a:t>
            </a:r>
            <a:r>
              <a:rPr lang="ar-SA" sz="2000" b="1" dirty="0">
                <a:latin typeface="Arial" panose="020B0604020202020204" pitchFamily="34" charset="0"/>
                <a:cs typeface="Arial" panose="020B0604020202020204" pitchFamily="34" charset="0"/>
              </a:rPr>
              <a:t>آسیب‌شناسی</a:t>
            </a:r>
            <a:r>
              <a:rPr lang="ar-SA" sz="2000" dirty="0">
                <a:latin typeface="Arial" panose="020B0604020202020204" pitchFamily="34" charset="0"/>
                <a:cs typeface="Arial" panose="020B0604020202020204" pitchFamily="34" charset="0"/>
              </a:rPr>
              <a:t> تشکیل می‌شود.</a:t>
            </a:r>
            <a:endParaRPr lang="fa-IR" sz="2000" dirty="0">
              <a:latin typeface="Arial" panose="020B0604020202020204" pitchFamily="34" charset="0"/>
              <a:cs typeface="Arial" panose="020B0604020202020204" pitchFamily="34" charset="0"/>
            </a:endParaRPr>
          </a:p>
          <a:p>
            <a:pPr marL="0" marR="0" lvl="0" indent="0" algn="r" defTabSz="914400" rtl="1" eaLnBrk="0" fontAlgn="base" latinLnBrk="0" hangingPunct="0">
              <a:lnSpc>
                <a:spcPct val="100000"/>
              </a:lnSpc>
              <a:spcBef>
                <a:spcPct val="0"/>
              </a:spcBef>
              <a:spcAft>
                <a:spcPct val="0"/>
              </a:spcAft>
              <a:buClrTx/>
              <a:buSzTx/>
              <a:buFontTx/>
              <a:buNone/>
              <a:tabLst/>
            </a:pPr>
            <a:endParaRPr lang="en-US" sz="2000" dirty="0" smtClean="0">
              <a:latin typeface="Arial" panose="020B0604020202020204" pitchFamily="34" charset="0"/>
              <a:cs typeface="Arial" panose="020B0604020202020204" pitchFamily="34" charset="0"/>
            </a:endParaRPr>
          </a:p>
          <a:p>
            <a:pPr marL="0" marR="0" lvl="0" indent="0" algn="r" defTabSz="914400" rtl="1" eaLnBrk="0" fontAlgn="base" latinLnBrk="0" hangingPunct="0">
              <a:lnSpc>
                <a:spcPct val="100000"/>
              </a:lnSpc>
              <a:spcBef>
                <a:spcPct val="0"/>
              </a:spcBef>
              <a:spcAft>
                <a:spcPct val="0"/>
              </a:spcAft>
              <a:buClrTx/>
              <a:buSzTx/>
              <a:buFontTx/>
              <a:buNone/>
              <a:tabLst/>
            </a:pPr>
            <a:endParaRPr lang="fa-IR" sz="2000" dirty="0">
              <a:latin typeface="Arial" panose="020B0604020202020204" pitchFamily="34" charset="0"/>
              <a:cs typeface="Arial" panose="020B0604020202020204" pitchFamily="34" charset="0"/>
            </a:endParaRPr>
          </a:p>
          <a:p>
            <a:pPr marL="342900" marR="0" lvl="0" indent="-342900" algn="r" defTabSz="914400" rtl="1" eaLnBrk="0" fontAlgn="base" latinLnBrk="0" hangingPunct="0">
              <a:lnSpc>
                <a:spcPct val="100000"/>
              </a:lnSpc>
              <a:spcBef>
                <a:spcPct val="0"/>
              </a:spcBef>
              <a:spcAft>
                <a:spcPct val="0"/>
              </a:spcAft>
              <a:buClr>
                <a:srgbClr val="FF0000"/>
              </a:buClr>
              <a:buSzTx/>
              <a:buFont typeface="Arial" panose="020B0604020202020204" pitchFamily="34" charset="0"/>
              <a:buChar char="֍"/>
              <a:tabLst/>
            </a:pPr>
            <a:r>
              <a:rPr lang="ar-SA" sz="2000" dirty="0">
                <a:latin typeface="Arial" panose="020B0604020202020204" pitchFamily="34" charset="0"/>
                <a:cs typeface="Arial" panose="020B0604020202020204" pitchFamily="34" charset="0"/>
              </a:rPr>
              <a:t> </a:t>
            </a:r>
            <a:r>
              <a:rPr lang="en-US" sz="2000" dirty="0" smtClean="0">
                <a:latin typeface="Arial" panose="020B0604020202020204" pitchFamily="34" charset="0"/>
                <a:cs typeface="Arial" panose="020B0604020202020204" pitchFamily="34" charset="0"/>
              </a:rPr>
              <a:t> </a:t>
            </a:r>
            <a:r>
              <a:rPr lang="ar-SA" sz="2000" dirty="0" smtClean="0">
                <a:latin typeface="Arial" panose="020B0604020202020204" pitchFamily="34" charset="0"/>
                <a:cs typeface="Arial" panose="020B0604020202020204" pitchFamily="34" charset="0"/>
              </a:rPr>
              <a:t>در </a:t>
            </a:r>
            <a:r>
              <a:rPr lang="ar-SA" sz="2000" dirty="0">
                <a:latin typeface="Arial" panose="020B0604020202020204" pitchFamily="34" charset="0"/>
                <a:cs typeface="Arial" panose="020B0604020202020204" pitchFamily="34" charset="0"/>
              </a:rPr>
              <a:t>هیستوپاتولوژی به بررسی میکروسکوپی بافت پرداخته می‌شود</a:t>
            </a:r>
            <a:r>
              <a:rPr lang="ar-SA" sz="2000" dirty="0" smtClean="0">
                <a:latin typeface="Arial" panose="020B0604020202020204" pitchFamily="34" charset="0"/>
                <a:cs typeface="Arial" panose="020B0604020202020204" pitchFamily="34" charset="0"/>
              </a:rPr>
              <a:t>.</a:t>
            </a:r>
            <a:endParaRPr lang="en-US" sz="2000" dirty="0" smtClean="0">
              <a:latin typeface="Arial" panose="020B0604020202020204" pitchFamily="34" charset="0"/>
              <a:cs typeface="Arial" panose="020B0604020202020204" pitchFamily="34" charset="0"/>
            </a:endParaRPr>
          </a:p>
          <a:p>
            <a:pPr marL="342900" indent="-342900" algn="r" rtl="1" eaLnBrk="0" fontAlgn="base" hangingPunct="0">
              <a:spcBef>
                <a:spcPct val="0"/>
              </a:spcBef>
              <a:spcAft>
                <a:spcPct val="0"/>
              </a:spcAft>
              <a:buClr>
                <a:srgbClr val="FF0000"/>
              </a:buClr>
              <a:buFont typeface="Arial" panose="020B0604020202020204" pitchFamily="34" charset="0"/>
              <a:buChar char="֍"/>
            </a:pPr>
            <a:r>
              <a:rPr lang="en-US" sz="2000" dirty="0">
                <a:latin typeface="Arial" panose="020B0604020202020204" pitchFamily="34" charset="0"/>
                <a:cs typeface="Arial" panose="020B0604020202020204" pitchFamily="34" charset="0"/>
              </a:rPr>
              <a:t> </a:t>
            </a:r>
            <a:r>
              <a:rPr lang="ar-SA" sz="2000" dirty="0">
                <a:latin typeface="Arial" panose="020B0604020202020204" pitchFamily="34" charset="0"/>
                <a:cs typeface="Arial" panose="020B0604020202020204" pitchFamily="34" charset="0"/>
              </a:rPr>
              <a:t>این کار به منظور یافتن علائم و علت بیماری در بافت انجام </a:t>
            </a:r>
            <a:r>
              <a:rPr lang="ar-SA" sz="2000" dirty="0" smtClean="0">
                <a:latin typeface="Arial" panose="020B0604020202020204" pitchFamily="34" charset="0"/>
                <a:cs typeface="Arial" panose="020B0604020202020204" pitchFamily="34" charset="0"/>
              </a:rPr>
              <a:t>م</a:t>
            </a:r>
            <a:r>
              <a:rPr lang="fa-IR" sz="2000" dirty="0" smtClean="0">
                <a:latin typeface="Arial" panose="020B0604020202020204" pitchFamily="34" charset="0"/>
                <a:cs typeface="Arial" panose="020B0604020202020204" pitchFamily="34" charset="0"/>
              </a:rPr>
              <a:t>یگیرد</a:t>
            </a:r>
            <a:r>
              <a:rPr lang="en-US" sz="2000" dirty="0" smtClean="0">
                <a:solidFill>
                  <a:srgbClr val="222222"/>
                </a:solidFill>
                <a:latin typeface="Arial" panose="020B0604020202020204" pitchFamily="34" charset="0"/>
                <a:ea typeface="Calibri" panose="020F050202020403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342900" marR="0" lvl="0" indent="-342900" algn="r" defTabSz="914400" rtl="1"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2000" dirty="0" smtClean="0">
              <a:latin typeface="Arial" panose="020B0604020202020204" pitchFamily="34" charset="0"/>
              <a:cs typeface="Arial" panose="020B0604020202020204" pitchFamily="34" charset="0"/>
            </a:endParaRPr>
          </a:p>
        </p:txBody>
      </p:sp>
      <p:pic>
        <p:nvPicPr>
          <p:cNvPr id="6"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1493" y="3377934"/>
            <a:ext cx="5176431" cy="296488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603504" y="4641469"/>
            <a:ext cx="5093208" cy="1015663"/>
          </a:xfrm>
          <a:prstGeom prst="rect">
            <a:avLst/>
          </a:prstGeom>
        </p:spPr>
        <p:txBody>
          <a:bodyPr wrap="square">
            <a:spAutoFit/>
          </a:bodyPr>
          <a:lstStyle/>
          <a:p>
            <a:pPr marL="342900" indent="-342900" algn="r" rtl="1">
              <a:buFont typeface="Wingdings" panose="05000000000000000000" pitchFamily="2" charset="2"/>
              <a:buChar char="v"/>
            </a:pPr>
            <a:r>
              <a:rPr lang="fa-IR" sz="2000" dirty="0">
                <a:latin typeface="Arial" panose="020B0604020202020204" pitchFamily="34" charset="0"/>
              </a:rPr>
              <a:t>آسیب شناسی دیجیتال: </a:t>
            </a:r>
            <a:endParaRPr lang="en-US" sz="2000" dirty="0">
              <a:latin typeface="Arial" panose="020B0604020202020204" pitchFamily="34" charset="0"/>
              <a:cs typeface="Arial" panose="020B0604020202020204" pitchFamily="34" charset="0"/>
            </a:endParaRPr>
          </a:p>
          <a:p>
            <a:pPr algn="r" rtl="1"/>
            <a:r>
              <a:rPr lang="fa-IR" sz="2000" dirty="0">
                <a:latin typeface="Arial" panose="020B0604020202020204" pitchFamily="34" charset="0"/>
              </a:rPr>
              <a:t>یعنی اسکن و ذخیره دیجیتالی بخش های بافت بیمار برای بررسی وآسیب </a:t>
            </a:r>
            <a:r>
              <a:rPr lang="fa-IR" sz="2000" dirty="0" smtClean="0">
                <a:latin typeface="Arial" panose="020B0604020202020204" pitchFamily="34" charset="0"/>
              </a:rPr>
              <a:t>شناسی</a:t>
            </a:r>
            <a:r>
              <a:rPr lang="en-US" sz="2000" dirty="0" smtClean="0">
                <a:latin typeface="Arial" panose="020B060402020202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p:txBody>
      </p:sp>
      <p:sp>
        <p:nvSpPr>
          <p:cNvPr id="8" name="TextBox 7"/>
          <p:cNvSpPr txBox="1"/>
          <p:nvPr/>
        </p:nvSpPr>
        <p:spPr>
          <a:xfrm>
            <a:off x="3995928" y="296091"/>
            <a:ext cx="2495877" cy="461665"/>
          </a:xfrm>
          <a:prstGeom prst="rect">
            <a:avLst/>
          </a:prstGeom>
          <a:noFill/>
        </p:spPr>
        <p:txBody>
          <a:bodyPr wrap="square" rtlCol="0">
            <a:spAutoFit/>
          </a:bodyPr>
          <a:lstStyle/>
          <a:p>
            <a:pPr algn="r" rtl="1"/>
            <a:r>
              <a:rPr lang="fa-IR" sz="2400" b="1" dirty="0" smtClean="0">
                <a:effectLst>
                  <a:outerShdw blurRad="38100" dist="38100" dir="2700000" algn="tl">
                    <a:srgbClr val="000000">
                      <a:alpha val="43137"/>
                    </a:srgbClr>
                  </a:outerShdw>
                </a:effectLst>
                <a:latin typeface="Arial" panose="020B0604020202020204" pitchFamily="34" charset="0"/>
                <a:cs typeface="Arial" panose="020B0604020202020204" pitchFamily="34" charset="0"/>
              </a:rPr>
              <a:t>2. آشنایی با تعاریف:</a:t>
            </a:r>
          </a:p>
        </p:txBody>
      </p:sp>
    </p:spTree>
    <p:extLst>
      <p:ext uri="{BB962C8B-B14F-4D97-AF65-F5344CB8AC3E}">
        <p14:creationId xmlns:p14="http://schemas.microsoft.com/office/powerpoint/2010/main" val="2347403246"/>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circle(in)">
                                      <p:cBhvr>
                                        <p:cTn id="7" dur="20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5</a:t>
            </a:fld>
            <a:endParaRPr lang="en-US" dirty="0">
              <a:solidFill>
                <a:schemeClr val="accent5">
                  <a:lumMod val="10000"/>
                </a:schemeClr>
              </a:solidFill>
              <a:latin typeface="+mj-lt"/>
            </a:endParaRPr>
          </a:p>
        </p:txBody>
      </p:sp>
      <p:sp>
        <p:nvSpPr>
          <p:cNvPr id="4" name="Rectangle 3"/>
          <p:cNvSpPr/>
          <p:nvPr/>
        </p:nvSpPr>
        <p:spPr>
          <a:xfrm>
            <a:off x="4153989" y="1367155"/>
            <a:ext cx="7958294" cy="5094728"/>
          </a:xfrm>
          <a:prstGeom prst="rect">
            <a:avLst/>
          </a:prstGeom>
        </p:spPr>
        <p:txBody>
          <a:bodyPr wrap="square">
            <a:spAutoFit/>
          </a:bodyPr>
          <a:lstStyle/>
          <a:p>
            <a:pPr algn="r" rtl="1">
              <a:lnSpc>
                <a:spcPct val="107000"/>
              </a:lnSpc>
              <a:spcAft>
                <a:spcPts val="800"/>
              </a:spcAft>
            </a:pPr>
            <a:r>
              <a:rPr lang="ar-SA" sz="2000" dirty="0" smtClean="0">
                <a:latin typeface="Arial" panose="020B0604020202020204" pitchFamily="34" charset="0"/>
                <a:ea typeface="Calibri" panose="020F0502020204030204" pitchFamily="34" charset="0"/>
                <a:cs typeface="Arial" panose="020B0604020202020204" pitchFamily="34" charset="0"/>
              </a:rPr>
              <a:t>این مقاله به مبحث </a:t>
            </a:r>
            <a:r>
              <a:rPr lang="en-US" sz="2000" dirty="0" smtClean="0">
                <a:latin typeface="Arial" panose="020B0604020202020204" pitchFamily="34" charset="0"/>
                <a:ea typeface="Calibri" panose="020F0502020204030204" pitchFamily="34" charset="0"/>
                <a:cs typeface="Arial" panose="020B0604020202020204" pitchFamily="34" charset="0"/>
              </a:rPr>
              <a:t> </a:t>
            </a:r>
            <a:r>
              <a:rPr lang="en-US" sz="2000" dirty="0" smtClean="0">
                <a:highlight>
                  <a:srgbClr val="FFFF00"/>
                </a:highlight>
                <a:latin typeface="Arial" panose="020B0604020202020204" pitchFamily="34" charset="0"/>
                <a:ea typeface="Calibri" panose="020F0502020204030204" pitchFamily="34" charset="0"/>
                <a:cs typeface="Arial" panose="020B0604020202020204" pitchFamily="34" charset="0"/>
              </a:rPr>
              <a:t>image segmentation</a:t>
            </a:r>
            <a:r>
              <a:rPr lang="en-US" sz="2000" dirty="0" smtClean="0">
                <a:latin typeface="Arial" panose="020B0604020202020204" pitchFamily="34" charset="0"/>
                <a:ea typeface="Calibri" panose="020F0502020204030204" pitchFamily="34" charset="0"/>
                <a:cs typeface="Arial" panose="020B0604020202020204" pitchFamily="34" charset="0"/>
              </a:rPr>
              <a:t> </a:t>
            </a:r>
            <a:r>
              <a:rPr lang="fa-IR" sz="2000" dirty="0" smtClean="0">
                <a:latin typeface="Arial" panose="020B0604020202020204" pitchFamily="34" charset="0"/>
                <a:ea typeface="Calibri" panose="020F0502020204030204" pitchFamily="34" charset="0"/>
                <a:cs typeface="Arial" panose="020B0604020202020204" pitchFamily="34" charset="0"/>
              </a:rPr>
              <a:t>پرداخته  که نباید با </a:t>
            </a:r>
            <a:r>
              <a:rPr lang="en-US" sz="2000" dirty="0" smtClean="0">
                <a:highlight>
                  <a:srgbClr val="00FFFF"/>
                </a:highlight>
                <a:latin typeface="Arial" panose="020B0604020202020204" pitchFamily="34" charset="0"/>
                <a:ea typeface="Calibri" panose="020F0502020204030204" pitchFamily="34" charset="0"/>
                <a:cs typeface="Arial" panose="020B0604020202020204" pitchFamily="34" charset="0"/>
              </a:rPr>
              <a:t>classification</a:t>
            </a:r>
            <a:r>
              <a:rPr lang="fa-IR" sz="2000" dirty="0" smtClean="0">
                <a:latin typeface="Arial" panose="020B0604020202020204" pitchFamily="34" charset="0"/>
                <a:ea typeface="Calibri" panose="020F0502020204030204" pitchFamily="34" charset="0"/>
                <a:cs typeface="Arial" panose="020B0604020202020204" pitchFamily="34" charset="0"/>
              </a:rPr>
              <a:t> اشتباه گرفته شود.</a:t>
            </a:r>
            <a:endParaRPr lang="en-US" sz="2000" dirty="0" smtClean="0">
              <a:latin typeface="Arial" panose="020B0604020202020204" pitchFamily="34" charset="0"/>
              <a:ea typeface="Calibri" panose="020F0502020204030204" pitchFamily="34" charset="0"/>
              <a:cs typeface="Arial" panose="020B0604020202020204" pitchFamily="34" charset="0"/>
            </a:endParaRPr>
          </a:p>
          <a:p>
            <a:pPr algn="r" rtl="1">
              <a:lnSpc>
                <a:spcPct val="107000"/>
              </a:lnSpc>
              <a:spcAft>
                <a:spcPts val="800"/>
              </a:spcAft>
            </a:pPr>
            <a:endParaRPr lang="fa-IR" sz="2000" dirty="0" smtClean="0">
              <a:latin typeface="Arial" panose="020B060402020202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SA" sz="2000" dirty="0" smtClean="0">
                <a:latin typeface="Arial" panose="020B0604020202020204" pitchFamily="34" charset="0"/>
                <a:ea typeface="Calibri" panose="020F0502020204030204" pitchFamily="34" charset="0"/>
                <a:cs typeface="Arial" panose="020B0604020202020204" pitchFamily="34" charset="0"/>
              </a:rPr>
              <a:t>دسته بندی </a:t>
            </a:r>
            <a:r>
              <a:rPr lang="ar-SA" sz="2000" dirty="0" smtClean="0">
                <a:highlight>
                  <a:srgbClr val="00FFFF"/>
                </a:highlight>
                <a:latin typeface="Arial" panose="020B0604020202020204" pitchFamily="34" charset="0"/>
                <a:ea typeface="Calibri" panose="020F0502020204030204" pitchFamily="34" charset="0"/>
                <a:cs typeface="Arial" panose="020B0604020202020204" pitchFamily="34" charset="0"/>
              </a:rPr>
              <a:t>(</a:t>
            </a:r>
            <a:r>
              <a:rPr lang="en-US" sz="2000" dirty="0" smtClean="0">
                <a:highlight>
                  <a:srgbClr val="00FFFF"/>
                </a:highlight>
                <a:latin typeface="Arial" panose="020B0604020202020204" pitchFamily="34" charset="0"/>
                <a:ea typeface="Calibri" panose="020F0502020204030204" pitchFamily="34" charset="0"/>
                <a:cs typeface="Arial" panose="020B0604020202020204" pitchFamily="34" charset="0"/>
              </a:rPr>
              <a:t>classification</a:t>
            </a:r>
            <a:r>
              <a:rPr lang="ar-SA" sz="2000" dirty="0" smtClean="0">
                <a:highlight>
                  <a:srgbClr val="00FFFF"/>
                </a:highlight>
                <a:latin typeface="Arial" panose="020B0604020202020204" pitchFamily="34" charset="0"/>
                <a:ea typeface="Calibri" panose="020F0502020204030204" pitchFamily="34" charset="0"/>
                <a:cs typeface="Arial" panose="020B0604020202020204" pitchFamily="34" charset="0"/>
              </a:rPr>
              <a:t>):</a:t>
            </a:r>
            <a:r>
              <a:rPr lang="ar-SA" sz="2000" dirty="0" smtClean="0">
                <a:latin typeface="Arial" panose="020B0604020202020204" pitchFamily="34" charset="0"/>
                <a:ea typeface="Calibri" panose="020F0502020204030204" pitchFamily="34" charset="0"/>
                <a:cs typeface="Arial" panose="020B0604020202020204" pitchFamily="34" charset="0"/>
              </a:rPr>
              <a:t> یعنی تمام تصاویر به دو دسته تقسیم شوند؛ مثلا:</a:t>
            </a:r>
            <a:r>
              <a:rPr lang="fa-IR" sz="2000" dirty="0" smtClean="0">
                <a:latin typeface="Arial" panose="020B0604020202020204" pitchFamily="34" charset="0"/>
                <a:ea typeface="Calibri" panose="020F0502020204030204" pitchFamily="34" charset="0"/>
                <a:cs typeface="Arial" panose="020B0604020202020204" pitchFamily="34" charset="0"/>
              </a:rPr>
              <a:t> </a:t>
            </a:r>
            <a:endParaRPr lang="en-US" sz="2000" dirty="0" smtClean="0">
              <a:latin typeface="Arial" panose="020B0604020202020204" pitchFamily="34" charset="0"/>
              <a:ea typeface="Calibri" panose="020F0502020204030204" pitchFamily="34" charset="0"/>
              <a:cs typeface="Arial" panose="020B0604020202020204" pitchFamily="34" charset="0"/>
            </a:endParaRPr>
          </a:p>
          <a:p>
            <a:pPr algn="r" rtl="1">
              <a:lnSpc>
                <a:spcPct val="107000"/>
              </a:lnSpc>
              <a:spcAft>
                <a:spcPts val="800"/>
              </a:spcAft>
            </a:pPr>
            <a:endParaRPr lang="fa-IR" sz="2000" dirty="0" smtClean="0">
              <a:latin typeface="Arial" panose="020B060402020202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fa-IR" sz="2000" dirty="0">
                <a:latin typeface="Arial" panose="020B0604020202020204" pitchFamily="34" charset="0"/>
                <a:ea typeface="Calibri" panose="020F0502020204030204" pitchFamily="34" charset="0"/>
                <a:cs typeface="Arial" panose="020B0604020202020204" pitchFamily="34" charset="0"/>
              </a:rPr>
              <a:t> </a:t>
            </a:r>
            <a:endParaRPr lang="en-US" sz="2000" dirty="0">
              <a:latin typeface="Arial" panose="020B0604020202020204" pitchFamily="34" charset="0"/>
              <a:ea typeface="Calibri" panose="020F0502020204030204" pitchFamily="34" charset="0"/>
              <a:cs typeface="Arial" panose="020B0604020202020204" pitchFamily="34" charset="0"/>
            </a:endParaRPr>
          </a:p>
          <a:p>
            <a:pPr algn="r" rtl="1">
              <a:lnSpc>
                <a:spcPct val="150000"/>
              </a:lnSpc>
              <a:spcAft>
                <a:spcPts val="800"/>
              </a:spcAft>
              <a:tabLst>
                <a:tab pos="1188720" algn="l"/>
              </a:tabLst>
            </a:pPr>
            <a:r>
              <a:rPr lang="ar-SA" sz="2000" dirty="0">
                <a:latin typeface="Arial" panose="020B0604020202020204" pitchFamily="34" charset="0"/>
                <a:ea typeface="Calibri" panose="020F0502020204030204" pitchFamily="34" charset="0"/>
                <a:cs typeface="Arial" panose="020B0604020202020204" pitchFamily="34" charset="0"/>
              </a:rPr>
              <a:t>اما </a:t>
            </a:r>
            <a:r>
              <a:rPr lang="fa-IR" sz="2000" dirty="0" smtClean="0">
                <a:latin typeface="Arial" panose="020B0604020202020204" pitchFamily="34" charset="0"/>
                <a:ea typeface="Calibri" panose="020F0502020204030204" pitchFamily="34" charset="0"/>
                <a:cs typeface="Arial" panose="020B0604020202020204" pitchFamily="34" charset="0"/>
              </a:rPr>
              <a:t>تقسیم ب</a:t>
            </a:r>
            <a:r>
              <a:rPr lang="ar-SA" sz="2000" dirty="0" smtClean="0">
                <a:latin typeface="Arial" panose="020B0604020202020204" pitchFamily="34" charset="0"/>
                <a:ea typeface="Calibri" panose="020F0502020204030204" pitchFamily="34" charset="0"/>
                <a:cs typeface="Arial" panose="020B0604020202020204" pitchFamily="34" charset="0"/>
              </a:rPr>
              <a:t>ندی </a:t>
            </a:r>
            <a:r>
              <a:rPr lang="ar-SA" sz="2000" dirty="0">
                <a:highlight>
                  <a:srgbClr val="FFFF00"/>
                </a:highlight>
                <a:latin typeface="Arial" panose="020B0604020202020204" pitchFamily="34" charset="0"/>
                <a:ea typeface="Calibri" panose="020F0502020204030204" pitchFamily="34" charset="0"/>
                <a:cs typeface="Arial" panose="020B0604020202020204" pitchFamily="34" charset="0"/>
              </a:rPr>
              <a:t>(</a:t>
            </a:r>
            <a:r>
              <a:rPr lang="en-US" sz="2000" dirty="0">
                <a:highlight>
                  <a:srgbClr val="FFFF00"/>
                </a:highlight>
                <a:latin typeface="Arial" panose="020B0604020202020204" pitchFamily="34" charset="0"/>
                <a:ea typeface="Calibri" panose="020F0502020204030204" pitchFamily="34" charset="0"/>
                <a:cs typeface="Arial" panose="020B0604020202020204" pitchFamily="34" charset="0"/>
              </a:rPr>
              <a:t>segmentation</a:t>
            </a:r>
            <a:r>
              <a:rPr lang="ar-SA" sz="2000" dirty="0">
                <a:highlight>
                  <a:srgbClr val="FFFF00"/>
                </a:highlight>
                <a:latin typeface="Arial" panose="020B0604020202020204" pitchFamily="34" charset="0"/>
                <a:ea typeface="Calibri" panose="020F0502020204030204" pitchFamily="34" charset="0"/>
                <a:cs typeface="Arial" panose="020B0604020202020204" pitchFamily="34" charset="0"/>
              </a:rPr>
              <a:t>):</a:t>
            </a:r>
            <a:r>
              <a:rPr lang="ar-SA" sz="2000" dirty="0">
                <a:latin typeface="Arial" panose="020B0604020202020204" pitchFamily="34" charset="0"/>
                <a:ea typeface="Calibri" panose="020F0502020204030204" pitchFamily="34" charset="0"/>
                <a:cs typeface="Arial" panose="020B0604020202020204" pitchFamily="34" charset="0"/>
              </a:rPr>
              <a:t> یعنی </a:t>
            </a:r>
            <a:r>
              <a:rPr lang="ar-SA" sz="2000" dirty="0" smtClean="0">
                <a:latin typeface="Arial" panose="020B0604020202020204" pitchFamily="34" charset="0"/>
                <a:ea typeface="Calibri" panose="020F0502020204030204" pitchFamily="34" charset="0"/>
                <a:cs typeface="Arial" panose="020B0604020202020204" pitchFamily="34" charset="0"/>
              </a:rPr>
              <a:t>قطعه‌</a:t>
            </a:r>
            <a:r>
              <a:rPr lang="fa-IR" sz="2000" dirty="0" smtClean="0">
                <a:latin typeface="Arial" panose="020B0604020202020204" pitchFamily="34" charset="0"/>
                <a:ea typeface="Calibri" panose="020F0502020204030204" pitchFamily="34" charset="0"/>
                <a:cs typeface="Arial" panose="020B0604020202020204" pitchFamily="34" charset="0"/>
              </a:rPr>
              <a:t> </a:t>
            </a:r>
            <a:r>
              <a:rPr lang="ar-SA" sz="2000" dirty="0" smtClean="0">
                <a:latin typeface="Arial" panose="020B0604020202020204" pitchFamily="34" charset="0"/>
                <a:ea typeface="Calibri" panose="020F0502020204030204" pitchFamily="34" charset="0"/>
                <a:cs typeface="Arial" panose="020B0604020202020204" pitchFamily="34" charset="0"/>
              </a:rPr>
              <a:t>بندی </a:t>
            </a:r>
            <a:r>
              <a:rPr lang="ar-SA" sz="2000" dirty="0">
                <a:latin typeface="Arial" panose="020B0604020202020204" pitchFamily="34" charset="0"/>
                <a:ea typeface="Calibri" panose="020F0502020204030204" pitchFamily="34" charset="0"/>
                <a:cs typeface="Arial" panose="020B0604020202020204" pitchFamily="34" charset="0"/>
              </a:rPr>
              <a:t>کردن یک تصویر دیجیتال به چند بخش</a:t>
            </a:r>
            <a:r>
              <a:rPr lang="ar-SA" sz="2000" dirty="0" smtClean="0">
                <a:latin typeface="Arial" panose="020B0604020202020204" pitchFamily="34" charset="0"/>
                <a:ea typeface="Calibri" panose="020F0502020204030204" pitchFamily="34" charset="0"/>
                <a:cs typeface="Arial" panose="020B0604020202020204" pitchFamily="34" charset="0"/>
              </a:rPr>
              <a:t>.</a:t>
            </a:r>
            <a:endParaRPr lang="fa-IR" sz="2000" dirty="0" smtClean="0">
              <a:latin typeface="Arial" panose="020B0604020202020204" pitchFamily="34" charset="0"/>
              <a:ea typeface="Calibri" panose="020F0502020204030204" pitchFamily="34" charset="0"/>
              <a:cs typeface="Arial" panose="020B0604020202020204" pitchFamily="34" charset="0"/>
            </a:endParaRPr>
          </a:p>
          <a:p>
            <a:pPr marL="342900" indent="-342900" algn="r" rtl="1">
              <a:lnSpc>
                <a:spcPct val="150000"/>
              </a:lnSpc>
              <a:spcAft>
                <a:spcPts val="800"/>
              </a:spcAft>
              <a:buClr>
                <a:srgbClr val="FF0000"/>
              </a:buClr>
              <a:buFont typeface="Arial" panose="020B0604020202020204" pitchFamily="34" charset="0"/>
              <a:buChar char="֍"/>
              <a:tabLst>
                <a:tab pos="1188720" algn="l"/>
              </a:tabLst>
            </a:pPr>
            <a:r>
              <a:rPr lang="fa-IR" sz="2000" dirty="0" smtClean="0">
                <a:latin typeface="Arial" panose="020B0604020202020204" pitchFamily="34" charset="0"/>
                <a:ea typeface="Calibri" panose="020F0502020204030204" pitchFamily="34" charset="0"/>
                <a:cs typeface="Arial" panose="020B0604020202020204" pitchFamily="34" charset="0"/>
              </a:rPr>
              <a:t>تقسیم </a:t>
            </a:r>
            <a:r>
              <a:rPr lang="ar-SA" sz="2000" dirty="0" smtClean="0">
                <a:latin typeface="Arial" panose="020B0604020202020204" pitchFamily="34" charset="0"/>
                <a:ea typeface="Calibri" panose="020F0502020204030204" pitchFamily="34" charset="0"/>
                <a:cs typeface="Arial" panose="020B0604020202020204" pitchFamily="34" charset="0"/>
              </a:rPr>
              <a:t>‌بندی </a:t>
            </a:r>
            <a:r>
              <a:rPr lang="ar-SA" sz="2000" dirty="0">
                <a:latin typeface="Arial" panose="020B0604020202020204" pitchFamily="34" charset="0"/>
                <a:ea typeface="Calibri" panose="020F0502020204030204" pitchFamily="34" charset="0"/>
                <a:cs typeface="Arial" panose="020B0604020202020204" pitchFamily="34" charset="0"/>
              </a:rPr>
              <a:t>تصویر معمولاً برای پیدا کردن محل اشیا موردنظر و مرزها در تصویر استفاده می‌شود</a:t>
            </a:r>
            <a:r>
              <a:rPr lang="ar-SA" sz="2000" dirty="0" smtClean="0">
                <a:latin typeface="Arial" panose="020B0604020202020204" pitchFamily="34" charset="0"/>
                <a:ea typeface="Calibri" panose="020F0502020204030204" pitchFamily="34" charset="0"/>
                <a:cs typeface="Arial" panose="020B0604020202020204" pitchFamily="34" charset="0"/>
              </a:rPr>
              <a:t>.</a:t>
            </a:r>
            <a:endParaRPr lang="fa-IR" sz="2000" dirty="0" smtClean="0">
              <a:latin typeface="Arial" panose="020B0604020202020204" pitchFamily="34" charset="0"/>
              <a:ea typeface="Calibri" panose="020F0502020204030204" pitchFamily="34" charset="0"/>
              <a:cs typeface="Arial" panose="020B0604020202020204" pitchFamily="34" charset="0"/>
            </a:endParaRPr>
          </a:p>
          <a:p>
            <a:pPr marL="342900" indent="-342900" algn="r" rtl="1">
              <a:lnSpc>
                <a:spcPct val="150000"/>
              </a:lnSpc>
              <a:spcAft>
                <a:spcPts val="800"/>
              </a:spcAft>
              <a:buClr>
                <a:srgbClr val="FF0000"/>
              </a:buClr>
              <a:buFont typeface="Arial" panose="020B0604020202020204" pitchFamily="34" charset="0"/>
              <a:buChar char="֍"/>
              <a:tabLst>
                <a:tab pos="1188720" algn="l"/>
              </a:tabLst>
            </a:pPr>
            <a:r>
              <a:rPr lang="ar-SA" sz="2000" dirty="0">
                <a:latin typeface="Arial" panose="020B0604020202020204" pitchFamily="34" charset="0"/>
                <a:ea typeface="Calibri" panose="020F0502020204030204" pitchFamily="34" charset="0"/>
                <a:cs typeface="Arial" panose="020B0604020202020204" pitchFamily="34" charset="0"/>
              </a:rPr>
              <a:t>خروجی</a:t>
            </a:r>
            <a:r>
              <a:rPr lang="fa-IR" sz="2000" dirty="0">
                <a:latin typeface="Arial" panose="020B0604020202020204" pitchFamily="34" charset="0"/>
                <a:ea typeface="Calibri" panose="020F0502020204030204" pitchFamily="34" charset="0"/>
                <a:cs typeface="Arial" panose="020B0604020202020204" pitchFamily="34" charset="0"/>
              </a:rPr>
              <a:t> این</a:t>
            </a:r>
            <a:r>
              <a:rPr lang="ar-SA" sz="2000" dirty="0">
                <a:latin typeface="Arial" panose="020B0604020202020204" pitchFamily="34" charset="0"/>
                <a:ea typeface="Calibri" panose="020F0502020204030204" pitchFamily="34" charset="0"/>
                <a:cs typeface="Arial" panose="020B0604020202020204" pitchFamily="34" charset="0"/>
              </a:rPr>
              <a:t> فرایند، مجموعه ای از بخش‌هاست که اجتماع آنها، کل تصویر را شامل</a:t>
            </a:r>
            <a:r>
              <a:rPr lang="fa-IR" sz="2000" dirty="0">
                <a:latin typeface="Arial" panose="020B0604020202020204" pitchFamily="34" charset="0"/>
                <a:ea typeface="Calibri" panose="020F0502020204030204" pitchFamily="34" charset="0"/>
                <a:cs typeface="Arial" panose="020B0604020202020204" pitchFamily="34" charset="0"/>
              </a:rPr>
              <a:t> </a:t>
            </a:r>
            <a:r>
              <a:rPr lang="ar-SA" sz="2000" dirty="0">
                <a:latin typeface="Arial" panose="020B0604020202020204" pitchFamily="34" charset="0"/>
                <a:ea typeface="Calibri" panose="020F0502020204030204" pitchFamily="34" charset="0"/>
                <a:cs typeface="Arial" panose="020B0604020202020204" pitchFamily="34" charset="0"/>
              </a:rPr>
              <a:t> می‌شود</a:t>
            </a:r>
            <a:r>
              <a:rPr lang="ar-SA" sz="2000" dirty="0" smtClean="0">
                <a:latin typeface="Arial" panose="020B0604020202020204" pitchFamily="34" charset="0"/>
                <a:ea typeface="Calibri" panose="020F050202020403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p:txBody>
      </p:sp>
      <p:pic>
        <p:nvPicPr>
          <p:cNvPr id="5" name="Picture 4" descr="C:\Users\marya\Desktop\download (1).jpg"/>
          <p:cNvPicPr/>
          <p:nvPr/>
        </p:nvPicPr>
        <p:blipFill>
          <a:blip r:embed="rId2">
            <a:extLst>
              <a:ext uri="{28A0092B-C50C-407E-A947-70E740481C1C}">
                <a14:useLocalDpi xmlns:a14="http://schemas.microsoft.com/office/drawing/2010/main" val="0"/>
              </a:ext>
            </a:extLst>
          </a:blip>
          <a:srcRect/>
          <a:stretch>
            <a:fillRect/>
          </a:stretch>
        </p:blipFill>
        <p:spPr bwMode="auto">
          <a:xfrm>
            <a:off x="536433" y="1038730"/>
            <a:ext cx="3815108" cy="1591871"/>
          </a:xfrm>
          <a:prstGeom prst="rect">
            <a:avLst/>
          </a:prstGeom>
          <a:noFill/>
          <a:ln>
            <a:noFill/>
          </a:ln>
        </p:spPr>
      </p:pic>
      <p:sp>
        <p:nvSpPr>
          <p:cNvPr id="6" name="Rectangle 5"/>
          <p:cNvSpPr/>
          <p:nvPr/>
        </p:nvSpPr>
        <p:spPr>
          <a:xfrm>
            <a:off x="1417022" y="494062"/>
            <a:ext cx="1672253" cy="373757"/>
          </a:xfrm>
          <a:prstGeom prst="rect">
            <a:avLst/>
          </a:prstGeom>
        </p:spPr>
        <p:txBody>
          <a:bodyPr wrap="none">
            <a:spAutoFit/>
          </a:bodyPr>
          <a:lstStyle/>
          <a:p>
            <a:pPr algn="ctr" rtl="1">
              <a:lnSpc>
                <a:spcPct val="107000"/>
              </a:lnSpc>
              <a:spcAft>
                <a:spcPts val="800"/>
              </a:spcAft>
            </a:pPr>
            <a:r>
              <a:rPr lang="en-US" dirty="0" smtClean="0">
                <a:highlight>
                  <a:srgbClr val="FFFF00"/>
                </a:highlight>
                <a:latin typeface="Arial" panose="020B0604020202020204" pitchFamily="34" charset="0"/>
                <a:ea typeface="Calibri" panose="020F0502020204030204" pitchFamily="34" charset="0"/>
                <a:cs typeface="Arial" panose="020B0604020202020204" pitchFamily="34" charset="0"/>
              </a:rPr>
              <a:t>Segmentation:</a:t>
            </a:r>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cxnSp>
        <p:nvCxnSpPr>
          <p:cNvPr id="7" name="Straight Arrow Connector 6"/>
          <p:cNvCxnSpPr/>
          <p:nvPr/>
        </p:nvCxnSpPr>
        <p:spPr>
          <a:xfrm>
            <a:off x="301702" y="1312616"/>
            <a:ext cx="0" cy="1125237"/>
          </a:xfrm>
          <a:prstGeom prst="straightConnector1">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pic>
        <p:nvPicPr>
          <p:cNvPr id="8" name="Picture 7" descr="C:\Users\marya\Desktop\download (2).jpg"/>
          <p:cNvPicPr/>
          <p:nvPr/>
        </p:nvPicPr>
        <p:blipFill>
          <a:blip r:embed="rId3">
            <a:extLst>
              <a:ext uri="{28A0092B-C50C-407E-A947-70E740481C1C}">
                <a14:useLocalDpi xmlns:a14="http://schemas.microsoft.com/office/drawing/2010/main" val="0"/>
              </a:ext>
            </a:extLst>
          </a:blip>
          <a:srcRect/>
          <a:stretch>
            <a:fillRect/>
          </a:stretch>
        </p:blipFill>
        <p:spPr bwMode="auto">
          <a:xfrm>
            <a:off x="442685" y="3933372"/>
            <a:ext cx="3883856" cy="1727808"/>
          </a:xfrm>
          <a:prstGeom prst="rect">
            <a:avLst/>
          </a:prstGeom>
          <a:noFill/>
          <a:ln>
            <a:noFill/>
          </a:ln>
        </p:spPr>
      </p:pic>
      <p:sp>
        <p:nvSpPr>
          <p:cNvPr id="9" name="Rectangle 8"/>
          <p:cNvSpPr/>
          <p:nvPr/>
        </p:nvSpPr>
        <p:spPr>
          <a:xfrm>
            <a:off x="1507721" y="3354572"/>
            <a:ext cx="1490857" cy="375552"/>
          </a:xfrm>
          <a:prstGeom prst="rect">
            <a:avLst/>
          </a:prstGeom>
        </p:spPr>
        <p:txBody>
          <a:bodyPr wrap="none">
            <a:spAutoFit/>
          </a:bodyPr>
          <a:lstStyle/>
          <a:p>
            <a:pPr algn="ctr" rtl="1">
              <a:lnSpc>
                <a:spcPct val="107000"/>
              </a:lnSpc>
              <a:spcAft>
                <a:spcPts val="800"/>
              </a:spcAft>
            </a:pPr>
            <a:r>
              <a:rPr lang="en-US" b="1" dirty="0" smtClean="0">
                <a:highlight>
                  <a:srgbClr val="00FFFF"/>
                </a:highlight>
                <a:latin typeface="Calibri" panose="020F0502020204030204" pitchFamily="34" charset="0"/>
                <a:ea typeface="Calibri" panose="020F0502020204030204" pitchFamily="34" charset="0"/>
                <a:cs typeface="B Nazanin" panose="00000400000000000000" pitchFamily="2" charset="-78"/>
              </a:rPr>
              <a:t>Classification</a:t>
            </a:r>
            <a:r>
              <a:rPr lang="en-US" b="1" dirty="0">
                <a:highlight>
                  <a:srgbClr val="00FFFF"/>
                </a:highlight>
                <a:latin typeface="Calibri" panose="020F0502020204030204" pitchFamily="34" charset="0"/>
                <a:ea typeface="Calibri" panose="020F0502020204030204" pitchFamily="34" charset="0"/>
                <a:cs typeface="B Nazanin" panose="00000400000000000000" pitchFamily="2" charset="-78"/>
              </a:rPr>
              <a:t>:</a:t>
            </a:r>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0" name="Picture 9"/>
          <p:cNvPicPr>
            <a:picLocks noChangeAspect="1"/>
          </p:cNvPicPr>
          <p:nvPr/>
        </p:nvPicPr>
        <p:blipFill>
          <a:blip r:embed="rId4"/>
          <a:stretch>
            <a:fillRect/>
          </a:stretch>
        </p:blipFill>
        <p:spPr>
          <a:xfrm>
            <a:off x="4201965" y="2363594"/>
            <a:ext cx="1192933" cy="897758"/>
          </a:xfrm>
          <a:prstGeom prst="rect">
            <a:avLst/>
          </a:prstGeom>
        </p:spPr>
      </p:pic>
      <p:sp>
        <p:nvSpPr>
          <p:cNvPr id="11" name="Right Brace 10"/>
          <p:cNvSpPr/>
          <p:nvPr/>
        </p:nvSpPr>
        <p:spPr>
          <a:xfrm>
            <a:off x="5245321" y="2415790"/>
            <a:ext cx="188686" cy="725714"/>
          </a:xfrm>
          <a:prstGeom prst="rightBrace">
            <a:avLst/>
          </a:prstGeom>
          <a:ln>
            <a:solidFill>
              <a:srgbClr val="FF0000"/>
            </a:solidFill>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8509627"/>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6" presetClass="entr" presetSubtype="16"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circle(in)">
                                      <p:cBhvr>
                                        <p:cTn id="12"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6</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4" name="Rectangle 3"/>
          <p:cNvSpPr/>
          <p:nvPr/>
        </p:nvSpPr>
        <p:spPr>
          <a:xfrm>
            <a:off x="2324101" y="1309025"/>
            <a:ext cx="7010400" cy="4616648"/>
          </a:xfrm>
          <a:prstGeom prst="rect">
            <a:avLst/>
          </a:prstGeom>
        </p:spPr>
        <p:txBody>
          <a:bodyPr wrap="square">
            <a:spAutoFit/>
          </a:bodyPr>
          <a:lstStyle/>
          <a:p>
            <a:pPr marL="285750" indent="-285750" algn="just" rtl="1">
              <a:buClr>
                <a:srgbClr val="EE0000"/>
              </a:buClr>
              <a:buFontTx/>
              <a:buChar char="֍"/>
            </a:pPr>
            <a:r>
              <a:rPr lang="ar-SA" sz="2100" dirty="0">
                <a:latin typeface="Arial" panose="020B0604020202020204" pitchFamily="34" charset="0"/>
                <a:ea typeface="Calibri" panose="020F0502020204030204" pitchFamily="34" charset="0"/>
                <a:cs typeface="Arial" panose="020B0604020202020204" pitchFamily="34" charset="0"/>
              </a:rPr>
              <a:t>درجه بندی سرطان به معنای تعیین میزان وخامت سرطان، یکی از مهم ترین مراحل پیش بینی و برنامه ریزی برای درمان سرطان به شمار می رود</a:t>
            </a:r>
            <a:r>
              <a:rPr lang="ar-SA" sz="2100" dirty="0" smtClean="0">
                <a:latin typeface="Arial" panose="020B0604020202020204" pitchFamily="34" charset="0"/>
                <a:ea typeface="Calibri" panose="020F0502020204030204" pitchFamily="34" charset="0"/>
                <a:cs typeface="Arial" panose="020B0604020202020204" pitchFamily="34" charset="0"/>
              </a:rPr>
              <a:t>.</a:t>
            </a:r>
            <a:endParaRPr lang="fa-IR" sz="2100" dirty="0" smtClean="0">
              <a:latin typeface="Arial" panose="020B0604020202020204" pitchFamily="34" charset="0"/>
              <a:ea typeface="Calibri" panose="020F0502020204030204" pitchFamily="34" charset="0"/>
              <a:cs typeface="Arial" panose="020B0604020202020204" pitchFamily="34" charset="0"/>
            </a:endParaRPr>
          </a:p>
          <a:p>
            <a:pPr marL="285750" indent="-285750" algn="just" rtl="1">
              <a:buClr>
                <a:srgbClr val="EE0000"/>
              </a:buClr>
              <a:buFontTx/>
              <a:buChar char="֍"/>
            </a:pPr>
            <a:endParaRPr lang="fa-IR" sz="2100" dirty="0" smtClean="0">
              <a:latin typeface="Arial" panose="020B0604020202020204" pitchFamily="34" charset="0"/>
              <a:ea typeface="Calibri" panose="020F0502020204030204" pitchFamily="34" charset="0"/>
              <a:cs typeface="Arial" panose="020B0604020202020204" pitchFamily="34" charset="0"/>
            </a:endParaRPr>
          </a:p>
          <a:p>
            <a:pPr marL="285750" indent="-285750" algn="just" rtl="1">
              <a:buClr>
                <a:srgbClr val="EE0000"/>
              </a:buClr>
              <a:buFontTx/>
              <a:buChar char="֍"/>
            </a:pPr>
            <a:endParaRPr lang="fa-IR" sz="2100" dirty="0" smtClean="0">
              <a:latin typeface="Arial" panose="020B0604020202020204" pitchFamily="34" charset="0"/>
              <a:ea typeface="Calibri" panose="020F0502020204030204" pitchFamily="34" charset="0"/>
              <a:cs typeface="Arial" panose="020B0604020202020204" pitchFamily="34" charset="0"/>
            </a:endParaRPr>
          </a:p>
          <a:p>
            <a:pPr marL="285750" indent="-285750" algn="just" rtl="1">
              <a:buClr>
                <a:srgbClr val="EE0000"/>
              </a:buClr>
              <a:buFontTx/>
              <a:buChar char="֍"/>
            </a:pPr>
            <a:r>
              <a:rPr lang="ar-SA" sz="2100" dirty="0" smtClean="0">
                <a:latin typeface="Arial" panose="020B0604020202020204" pitchFamily="34" charset="0"/>
                <a:ea typeface="Calibri" panose="020F0502020204030204" pitchFamily="34" charset="0"/>
                <a:cs typeface="Arial" panose="020B0604020202020204" pitchFamily="34" charset="0"/>
              </a:rPr>
              <a:t> </a:t>
            </a:r>
            <a:r>
              <a:rPr lang="fa-IR" sz="2100" dirty="0">
                <a:latin typeface="Arial" panose="020B0604020202020204" pitchFamily="34" charset="0"/>
                <a:ea typeface="Calibri" panose="020F0502020204030204" pitchFamily="34" charset="0"/>
                <a:cs typeface="Arial" panose="020B0604020202020204" pitchFamily="34" charset="0"/>
              </a:rPr>
              <a:t>تحلیل </a:t>
            </a:r>
            <a:r>
              <a:rPr lang="ar-SA" sz="2100" dirty="0">
                <a:latin typeface="Arial" panose="020B0604020202020204" pitchFamily="34" charset="0"/>
                <a:ea typeface="Calibri" panose="020F0502020204030204" pitchFamily="34" charset="0"/>
                <a:cs typeface="Arial" panose="020B0604020202020204" pitchFamily="34" charset="0"/>
              </a:rPr>
              <a:t>بخش های حاویِ تومور در </a:t>
            </a:r>
            <a:r>
              <a:rPr lang="fa-IR" sz="2100" dirty="0">
                <a:latin typeface="Arial" panose="020B0604020202020204" pitchFamily="34" charset="0"/>
                <a:ea typeface="Calibri" panose="020F0502020204030204" pitchFamily="34" charset="0"/>
                <a:cs typeface="Arial" panose="020B0604020202020204" pitchFamily="34" charset="0"/>
              </a:rPr>
              <a:t>تصاویر بافت شناسی، از روش های مهمی ست که برای شناسایی و تشخیص سرطان کاربرد دارد؛ که ارائه ی روش های خودکار برای این کار باعث کاهش بار کاری آسیب شناسان، افزایش دقت و شناسایی انواع مختلف تومور و سرطان می شود</a:t>
            </a:r>
            <a:r>
              <a:rPr lang="fa-IR" sz="2100" dirty="0" smtClean="0">
                <a:latin typeface="Arial" panose="020B0604020202020204" pitchFamily="34" charset="0"/>
                <a:ea typeface="Calibri" panose="020F0502020204030204" pitchFamily="34" charset="0"/>
                <a:cs typeface="Arial" panose="020B0604020202020204" pitchFamily="34" charset="0"/>
              </a:rPr>
              <a:t>.</a:t>
            </a:r>
          </a:p>
          <a:p>
            <a:pPr marL="285750" indent="-285750" algn="just" rtl="1">
              <a:buClr>
                <a:srgbClr val="EE0000"/>
              </a:buClr>
              <a:buFontTx/>
              <a:buChar char="֍"/>
            </a:pPr>
            <a:endParaRPr lang="fa-IR" sz="2100" dirty="0">
              <a:latin typeface="Arial" panose="020B0604020202020204" pitchFamily="34" charset="0"/>
              <a:ea typeface="Calibri" panose="020F0502020204030204" pitchFamily="34" charset="0"/>
              <a:cs typeface="Arial" panose="020B0604020202020204" pitchFamily="34" charset="0"/>
            </a:endParaRPr>
          </a:p>
          <a:p>
            <a:pPr algn="just" rtl="1">
              <a:buClr>
                <a:srgbClr val="EE0000"/>
              </a:buClr>
            </a:pPr>
            <a:endParaRPr lang="fa-IR" sz="2100" dirty="0" smtClean="0">
              <a:latin typeface="Arial" panose="020B0604020202020204" pitchFamily="34" charset="0"/>
              <a:ea typeface="Calibri" panose="020F0502020204030204" pitchFamily="34" charset="0"/>
              <a:cs typeface="Arial" panose="020B0604020202020204" pitchFamily="34" charset="0"/>
            </a:endParaRPr>
          </a:p>
          <a:p>
            <a:pPr marL="285750" indent="-285750" algn="just" rtl="1">
              <a:buClr>
                <a:srgbClr val="EE0000"/>
              </a:buClr>
              <a:buFontTx/>
              <a:buChar char="֍"/>
            </a:pPr>
            <a:r>
              <a:rPr lang="fa-IR" sz="2100" dirty="0" smtClean="0">
                <a:latin typeface="Arial" panose="020B0604020202020204" pitchFamily="34" charset="0"/>
                <a:ea typeface="Calibri" panose="020F0502020204030204" pitchFamily="34" charset="0"/>
                <a:cs typeface="Arial" panose="020B0604020202020204" pitchFamily="34" charset="0"/>
              </a:rPr>
              <a:t>از </a:t>
            </a:r>
            <a:r>
              <a:rPr lang="fa-IR" sz="2100" dirty="0">
                <a:latin typeface="Arial" panose="020B0604020202020204" pitchFamily="34" charset="0"/>
                <a:ea typeface="Calibri" panose="020F0502020204030204" pitchFamily="34" charset="0"/>
                <a:cs typeface="Arial" panose="020B0604020202020204" pitchFamily="34" charset="0"/>
              </a:rPr>
              <a:t>جمله کارهایی که در این نوع تحلیل صورت می گیرد، طبقه بندی و تقسیم </a:t>
            </a:r>
            <a:r>
              <a:rPr lang="fa-IR" sz="2100" dirty="0" smtClean="0">
                <a:latin typeface="Arial" panose="020B0604020202020204" pitchFamily="34" charset="0"/>
                <a:ea typeface="Calibri" panose="020F0502020204030204" pitchFamily="34" charset="0"/>
                <a:cs typeface="Arial" panose="020B0604020202020204" pitchFamily="34" charset="0"/>
              </a:rPr>
              <a:t>غدد، </a:t>
            </a:r>
            <a:r>
              <a:rPr lang="fa-IR" sz="2100" dirty="0">
                <a:latin typeface="Arial" panose="020B0604020202020204" pitchFamily="34" charset="0"/>
                <a:ea typeface="Calibri" panose="020F0502020204030204" pitchFamily="34" charset="0"/>
                <a:cs typeface="Arial" panose="020B0604020202020204" pitchFamily="34" charset="0"/>
              </a:rPr>
              <a:t>توسط تجزیه و تحلیل خودکار مقادیر </a:t>
            </a:r>
            <a:r>
              <a:rPr lang="ar-SA" sz="2100" dirty="0">
                <a:latin typeface="Arial" panose="020B0604020202020204" pitchFamily="34" charset="0"/>
                <a:ea typeface="Calibri" panose="020F0502020204030204" pitchFamily="34" charset="0"/>
                <a:cs typeface="Arial" panose="020B0604020202020204" pitchFamily="34" charset="0"/>
              </a:rPr>
              <a:t>زیادی از داده های تصویری پیچیده</a:t>
            </a:r>
            <a:r>
              <a:rPr lang="fa-IR" sz="2100" dirty="0">
                <a:latin typeface="Arial" panose="020B0604020202020204" pitchFamily="34" charset="0"/>
                <a:ea typeface="Calibri" panose="020F0502020204030204" pitchFamily="34" charset="0"/>
                <a:cs typeface="Arial" panose="020B0604020202020204" pitchFamily="34" charset="0"/>
              </a:rPr>
              <a:t> </a:t>
            </a:r>
            <a:r>
              <a:rPr lang="fa-IR" sz="2100" dirty="0" smtClean="0">
                <a:latin typeface="Arial" panose="020B0604020202020204" pitchFamily="34" charset="0"/>
                <a:ea typeface="Calibri" panose="020F0502020204030204" pitchFamily="34" charset="0"/>
                <a:cs typeface="Arial" panose="020B0604020202020204" pitchFamily="34" charset="0"/>
              </a:rPr>
              <a:t>است.</a:t>
            </a:r>
            <a:endParaRPr lang="en-US" sz="2100" dirty="0">
              <a:latin typeface="Arial" panose="020B0604020202020204" pitchFamily="34" charset="0"/>
              <a:cs typeface="Arial" panose="020B0604020202020204" pitchFamily="34" charset="0"/>
            </a:endParaRPr>
          </a:p>
        </p:txBody>
      </p:sp>
      <p:sp>
        <p:nvSpPr>
          <p:cNvPr id="5" name="Rectangle 4"/>
          <p:cNvSpPr/>
          <p:nvPr/>
        </p:nvSpPr>
        <p:spPr>
          <a:xfrm>
            <a:off x="3228348" y="354918"/>
            <a:ext cx="4756431" cy="954107"/>
          </a:xfrm>
          <a:prstGeom prst="rect">
            <a:avLst/>
          </a:prstGeom>
        </p:spPr>
        <p:txBody>
          <a:bodyPr wrap="none">
            <a:spAutoFit/>
          </a:bodyPr>
          <a:lstStyle/>
          <a:p>
            <a:pPr lvl="0" algn="ctr"/>
            <a:r>
              <a:rPr lang="fa-IR" sz="2800" b="1" dirty="0" smtClean="0">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Arial" panose="020B0604020202020204" pitchFamily="34" charset="0"/>
              </a:rPr>
              <a:t>3</a:t>
            </a:r>
            <a:r>
              <a:rPr lang="fa-IR" sz="2800" b="1" dirty="0" smtClean="0">
                <a:effectLst>
                  <a:outerShdw blurRad="38100" dist="38100" dir="2700000" algn="tl">
                    <a:srgbClr val="000000">
                      <a:alpha val="43137"/>
                    </a:srgbClr>
                  </a:outerShdw>
                </a:effectLst>
                <a:latin typeface="Arial" panose="020B0604020202020204" pitchFamily="34" charset="0"/>
                <a:ea typeface="Calibri" panose="020F0502020204030204" pitchFamily="34" charset="0"/>
              </a:rPr>
              <a:t>. </a:t>
            </a:r>
            <a:r>
              <a:rPr lang="fa-IR" sz="2800" b="1" dirty="0">
                <a:effectLst>
                  <a:outerShdw blurRad="38100" dist="38100" dir="2700000" algn="tl">
                    <a:srgbClr val="000000">
                      <a:alpha val="43137"/>
                    </a:srgbClr>
                  </a:outerShdw>
                </a:effectLst>
                <a:latin typeface="Arial" panose="020B0604020202020204" pitchFamily="34" charset="0"/>
                <a:ea typeface="Calibri" panose="020F0502020204030204" pitchFamily="34" charset="0"/>
              </a:rPr>
              <a:t>اهمیت تقسیم بندی خودکار </a:t>
            </a:r>
            <a:r>
              <a:rPr lang="fa-IR" sz="2800" b="1" dirty="0" smtClean="0">
                <a:effectLst>
                  <a:outerShdw blurRad="38100" dist="38100" dir="2700000" algn="tl">
                    <a:srgbClr val="000000">
                      <a:alpha val="43137"/>
                    </a:srgbClr>
                  </a:outerShdw>
                </a:effectLst>
                <a:latin typeface="Arial" panose="020B0604020202020204" pitchFamily="34" charset="0"/>
                <a:ea typeface="Calibri" panose="020F0502020204030204" pitchFamily="34" charset="0"/>
              </a:rPr>
              <a:t>تصاویر:</a:t>
            </a:r>
            <a:endParaRPr lang="fa-IR" sz="2800" b="1" dirty="0">
              <a:effectLst>
                <a:outerShdw blurRad="38100" dist="38100" dir="2700000" algn="tl">
                  <a:srgbClr val="000000">
                    <a:alpha val="43137"/>
                  </a:srgbClr>
                </a:outerShdw>
              </a:effectLst>
              <a:latin typeface="Arial" panose="020B0604020202020204" pitchFamily="34" charset="0"/>
              <a:ea typeface="Calibri" panose="020F0502020204030204" pitchFamily="34" charset="0"/>
            </a:endParaRPr>
          </a:p>
          <a:p>
            <a:pPr lvl="0" algn="ctr"/>
            <a:endParaRPr lang="en-US" sz="28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33670310"/>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89888" y="1097280"/>
            <a:ext cx="8750808" cy="2077492"/>
          </a:xfrm>
          <a:prstGeom prst="rect">
            <a:avLst/>
          </a:prstGeom>
          <a:noFill/>
        </p:spPr>
        <p:txBody>
          <a:bodyPr wrap="square" rtlCol="0">
            <a:spAutoFit/>
          </a:bodyPr>
          <a:lstStyle/>
          <a:p>
            <a:pPr algn="r" rtl="1"/>
            <a:r>
              <a:rPr lang="fa-IR" sz="2400" b="1" dirty="0" smtClean="0">
                <a:latin typeface="Arial" panose="020B0604020202020204" pitchFamily="34" charset="0"/>
                <a:cs typeface="Arial" panose="020B0604020202020204" pitchFamily="34" charset="0"/>
              </a:rPr>
              <a:t>1-4. ساختار کلی روش ها:</a:t>
            </a:r>
          </a:p>
          <a:p>
            <a:pPr algn="r" rtl="1"/>
            <a:r>
              <a:rPr lang="fa-IR" sz="2100" dirty="0" smtClean="0">
                <a:latin typeface="Arial" panose="020B0604020202020204" pitchFamily="34" charset="0"/>
                <a:cs typeface="Arial" panose="020B0604020202020204" pitchFamily="34" charset="0"/>
              </a:rPr>
              <a:t>تقسیم بندی خودکار تصاویرتوسط یک کامپیوتر، یکی از مسائل مربوط به حوزه ی </a:t>
            </a:r>
            <a:r>
              <a:rPr lang="fa-IR" sz="2100" b="1" dirty="0" smtClean="0">
                <a:latin typeface="Arial" panose="020B0604020202020204" pitchFamily="34" charset="0"/>
                <a:cs typeface="Arial" panose="020B0604020202020204" pitchFamily="34" charset="0"/>
              </a:rPr>
              <a:t>بینایی ماشین </a:t>
            </a:r>
            <a:r>
              <a:rPr lang="fa-IR" sz="2100" dirty="0" smtClean="0">
                <a:latin typeface="Arial" panose="020B0604020202020204" pitchFamily="34" charset="0"/>
                <a:cs typeface="Arial" panose="020B0604020202020204" pitchFamily="34" charset="0"/>
              </a:rPr>
              <a:t>است.</a:t>
            </a:r>
          </a:p>
          <a:p>
            <a:pPr algn="r" rtl="1"/>
            <a:r>
              <a:rPr lang="fa-IR" sz="2100" dirty="0" smtClean="0">
                <a:latin typeface="Arial" panose="020B0604020202020204" pitchFamily="34" charset="0"/>
                <a:cs typeface="Arial" panose="020B0604020202020204" pitchFamily="34" charset="0"/>
              </a:rPr>
              <a:t>نتایج موفقیت آمیز استفاده از </a:t>
            </a:r>
            <a:r>
              <a:rPr lang="fa-IR" sz="2100" b="1" dirty="0" smtClean="0">
                <a:latin typeface="Arial" panose="020B0604020202020204" pitchFamily="34" charset="0"/>
                <a:cs typeface="Arial" panose="020B0604020202020204" pitchFamily="34" charset="0"/>
              </a:rPr>
              <a:t>شبکه های عصبی پیچشی </a:t>
            </a:r>
            <a:r>
              <a:rPr lang="fa-IR" sz="2100" dirty="0" smtClean="0">
                <a:latin typeface="Arial" panose="020B0604020202020204" pitchFamily="34" charset="0"/>
                <a:cs typeface="Arial" panose="020B0604020202020204" pitchFamily="34" charset="0"/>
              </a:rPr>
              <a:t>در حل مسائل مربوط به بینایی ماشین،</a:t>
            </a:r>
            <a:r>
              <a:rPr lang="en-US" sz="2100" dirty="0" smtClean="0">
                <a:latin typeface="Arial" panose="020B0604020202020204" pitchFamily="34" charset="0"/>
                <a:cs typeface="Arial" panose="020B0604020202020204" pitchFamily="34" charset="0"/>
              </a:rPr>
              <a:t> </a:t>
            </a:r>
            <a:r>
              <a:rPr lang="fa-IR" sz="2100" dirty="0" smtClean="0">
                <a:latin typeface="Arial" panose="020B0604020202020204" pitchFamily="34" charset="0"/>
                <a:cs typeface="Arial" panose="020B0604020202020204" pitchFamily="34" charset="0"/>
              </a:rPr>
              <a:t>موجب شده تمام روش های پیشنهادی اخیر برای تقسیم بندی تصاویر بافت آسیب شناسی نیز مبتنی بر همین شبکه ها</a:t>
            </a:r>
            <a:r>
              <a:rPr lang="en-US" sz="2100" dirty="0" smtClean="0">
                <a:latin typeface="Arial" panose="020B0604020202020204" pitchFamily="34" charset="0"/>
                <a:cs typeface="Arial" panose="020B0604020202020204" pitchFamily="34" charset="0"/>
              </a:rPr>
              <a:t> </a:t>
            </a:r>
            <a:r>
              <a:rPr lang="fa-IR" sz="2100" dirty="0" smtClean="0">
                <a:latin typeface="Arial" panose="020B0604020202020204" pitchFamily="34" charset="0"/>
                <a:cs typeface="Arial" panose="020B0604020202020204" pitchFamily="34" charset="0"/>
              </a:rPr>
              <a:t>باشد.</a:t>
            </a:r>
          </a:p>
        </p:txBody>
      </p:sp>
      <p:sp>
        <p:nvSpPr>
          <p:cNvPr id="7" name="TextBox 6"/>
          <p:cNvSpPr txBox="1"/>
          <p:nvPr/>
        </p:nvSpPr>
        <p:spPr>
          <a:xfrm>
            <a:off x="1389888" y="3864364"/>
            <a:ext cx="8750808" cy="1754326"/>
          </a:xfrm>
          <a:prstGeom prst="rect">
            <a:avLst/>
          </a:prstGeom>
          <a:noFill/>
        </p:spPr>
        <p:txBody>
          <a:bodyPr wrap="square" rtlCol="0">
            <a:spAutoFit/>
          </a:bodyPr>
          <a:lstStyle/>
          <a:p>
            <a:pPr algn="r" rtl="1"/>
            <a:r>
              <a:rPr lang="en-US" sz="2400" b="1" dirty="0" smtClean="0">
                <a:latin typeface="Arial" panose="020B0604020202020204" pitchFamily="34" charset="0"/>
                <a:cs typeface="Arial" panose="020B0604020202020204" pitchFamily="34" charset="0"/>
              </a:rPr>
              <a:t>    </a:t>
            </a:r>
            <a:r>
              <a:rPr lang="fa-IR" sz="2400" b="1" dirty="0" smtClean="0">
                <a:latin typeface="Arial" panose="020B0604020202020204" pitchFamily="34" charset="0"/>
                <a:cs typeface="Arial" panose="020B0604020202020204" pitchFamily="34" charset="0"/>
              </a:rPr>
              <a:t>شبکه های عصبی:</a:t>
            </a:r>
          </a:p>
          <a:p>
            <a:pPr algn="r" rtl="1"/>
            <a:r>
              <a:rPr lang="fa-IR" sz="2100" dirty="0" smtClean="0">
                <a:latin typeface="Arial" panose="020B0604020202020204" pitchFamily="34" charset="0"/>
                <a:cs typeface="Arial" panose="020B0604020202020204" pitchFamily="34" charset="0"/>
              </a:rPr>
              <a:t>در علوم کامپیوتر، شبکه های عصبی مجموعه ای از الگوریتم ها هستند که برای حل مسائل از مدل پردازشی مغز انسان الهام می گیرند. این شبکه ها با پیاده سازی لایه های مختلف سعی می کنند مانند فرایند یادگیری در مغز انسان که یک فرایند تدریجی و لایه لایه است، با داده هایی که به عنوان ورودی به آنها داده می شود آموزش دیده و خروجی خواسته شده را ارائه دهند.</a:t>
            </a:r>
            <a:endParaRPr lang="en-US" sz="21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7</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2" name="TextBox 1"/>
          <p:cNvSpPr txBox="1"/>
          <p:nvPr/>
        </p:nvSpPr>
        <p:spPr>
          <a:xfrm>
            <a:off x="3849624" y="229264"/>
            <a:ext cx="3182112" cy="523220"/>
          </a:xfrm>
          <a:prstGeom prst="rect">
            <a:avLst/>
          </a:prstGeom>
          <a:noFill/>
        </p:spPr>
        <p:txBody>
          <a:bodyPr wrap="square" rtlCol="0">
            <a:spAutoFit/>
          </a:bodyPr>
          <a:lstStyle/>
          <a:p>
            <a:pPr algn="r" rtl="1"/>
            <a:r>
              <a:rPr lang="fa-IR" sz="2800" b="1" dirty="0" smtClean="0">
                <a:effectLst>
                  <a:outerShdw blurRad="38100" dist="38100" dir="2700000" algn="tl">
                    <a:srgbClr val="000000">
                      <a:alpha val="43137"/>
                    </a:srgbClr>
                  </a:outerShdw>
                </a:effectLst>
              </a:rPr>
              <a:t>4. روش های موجود:</a:t>
            </a:r>
            <a:endParaRPr lang="en-US" sz="2800" b="1" dirty="0">
              <a:effectLst>
                <a:outerShdw blurRad="38100" dist="38100" dir="2700000" algn="tl">
                  <a:srgbClr val="000000">
                    <a:alpha val="43137"/>
                  </a:srgbClr>
                </a:outerShdw>
              </a:effectLst>
            </a:endParaRPr>
          </a:p>
        </p:txBody>
      </p:sp>
      <p:pic>
        <p:nvPicPr>
          <p:cNvPr id="8" name="Picture 7"/>
          <p:cNvPicPr>
            <a:picLocks noChangeAspect="1"/>
          </p:cNvPicPr>
          <p:nvPr/>
        </p:nvPicPr>
        <p:blipFill rotWithShape="1">
          <a:blip r:embed="rId2"/>
          <a:srcRect l="61009" t="31072" r="31662" b="56519"/>
          <a:stretch/>
        </p:blipFill>
        <p:spPr>
          <a:xfrm>
            <a:off x="9838480" y="3981690"/>
            <a:ext cx="302215" cy="287785"/>
          </a:xfrm>
          <a:prstGeom prst="rect">
            <a:avLst/>
          </a:prstGeom>
        </p:spPr>
      </p:pic>
    </p:spTree>
    <p:extLst>
      <p:ext uri="{BB962C8B-B14F-4D97-AF65-F5344CB8AC3E}">
        <p14:creationId xmlns:p14="http://schemas.microsoft.com/office/powerpoint/2010/main" val="1050241240"/>
      </p:ext>
    </p:extLst>
  </p:cSld>
  <p:clrMapOvr>
    <a:masterClrMapping/>
  </p:clrMapOvr>
  <p:transition spd="slow">
    <p:push dir="u"/>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254496" y="109728"/>
            <a:ext cx="2240280" cy="369332"/>
          </a:xfrm>
          <a:prstGeom prst="rect">
            <a:avLst/>
          </a:prstGeom>
          <a:noFill/>
        </p:spPr>
        <p:txBody>
          <a:bodyPr wrap="square" rtlCol="0">
            <a:spAutoFit/>
          </a:bodyPr>
          <a:lstStyle/>
          <a:p>
            <a:endParaRPr lang="en-US" dirty="0"/>
          </a:p>
        </p:txBody>
      </p:sp>
      <p:sp>
        <p:nvSpPr>
          <p:cNvPr id="3" name="Slide Number Placeholder 2"/>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8</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11" name="Rectangle 10"/>
          <p:cNvSpPr/>
          <p:nvPr/>
        </p:nvSpPr>
        <p:spPr>
          <a:xfrm>
            <a:off x="1367026" y="798285"/>
            <a:ext cx="8549640" cy="3046988"/>
          </a:xfrm>
          <a:prstGeom prst="rect">
            <a:avLst/>
          </a:prstGeom>
        </p:spPr>
        <p:txBody>
          <a:bodyPr wrap="square">
            <a:spAutoFit/>
          </a:bodyPr>
          <a:lstStyle/>
          <a:p>
            <a:pPr algn="r" rtl="1"/>
            <a:r>
              <a:rPr lang="en-US" sz="2100" b="1" dirty="0" smtClean="0">
                <a:latin typeface="Arial" panose="020B0604020202020204" pitchFamily="34" charset="0"/>
                <a:cs typeface="Arial" panose="020B0604020202020204" pitchFamily="34" charset="0"/>
              </a:rPr>
              <a:t>    </a:t>
            </a:r>
            <a:r>
              <a:rPr lang="fa-IR" sz="2100" b="1" dirty="0" smtClean="0">
                <a:latin typeface="Arial" panose="020B0604020202020204" pitchFamily="34" charset="0"/>
                <a:cs typeface="Arial" panose="020B0604020202020204" pitchFamily="34" charset="0"/>
              </a:rPr>
              <a:t>شبکه های عصبی پیچشی</a:t>
            </a:r>
            <a:r>
              <a:rPr lang="en-US" sz="2100" b="1" dirty="0" smtClean="0">
                <a:latin typeface="Arial" panose="020B0604020202020204" pitchFamily="34" charset="0"/>
                <a:cs typeface="Arial" panose="020B0604020202020204" pitchFamily="34" charset="0"/>
              </a:rPr>
              <a:t> </a:t>
            </a:r>
            <a:r>
              <a:rPr lang="fa-IR" sz="2100" b="1" dirty="0" smtClean="0">
                <a:latin typeface="Arial" panose="020B0604020202020204" pitchFamily="34" charset="0"/>
                <a:cs typeface="Arial" panose="020B0604020202020204" pitchFamily="34" charset="0"/>
              </a:rPr>
              <a:t>(</a:t>
            </a:r>
            <a:r>
              <a:rPr lang="en-US" sz="2100" b="1" dirty="0" smtClean="0">
                <a:latin typeface="Arial" panose="020B0604020202020204" pitchFamily="34" charset="0"/>
                <a:cs typeface="Arial" panose="020B0604020202020204" pitchFamily="34" charset="0"/>
              </a:rPr>
              <a:t>CNNs</a:t>
            </a:r>
            <a:r>
              <a:rPr lang="fa-IR" sz="2100" b="1" dirty="0" smtClean="0">
                <a:latin typeface="Arial" panose="020B0604020202020204" pitchFamily="34" charset="0"/>
                <a:cs typeface="Arial" panose="020B0604020202020204" pitchFamily="34" charset="0"/>
              </a:rPr>
              <a:t>) :</a:t>
            </a:r>
          </a:p>
          <a:p>
            <a:pPr algn="r" rtl="1"/>
            <a:r>
              <a:rPr lang="fa-IR" sz="2100" dirty="0" smtClean="0">
                <a:latin typeface="Arial" panose="020B0604020202020204" pitchFamily="34" charset="0"/>
                <a:cs typeface="Arial" panose="020B0604020202020204" pitchFamily="34" charset="0"/>
              </a:rPr>
              <a:t>این شبکه ها زیرمجموعه ی شبکه های عصبی هستند با این تفاوت که در همه یا بعضی از لایه های خود از عملیات کانولوشن ریاضی استفاده می کنند.</a:t>
            </a:r>
          </a:p>
          <a:p>
            <a:pPr algn="r" rtl="1"/>
            <a:endParaRPr lang="fa-IR" sz="2100" dirty="0">
              <a:latin typeface="Arial" panose="020B0604020202020204" pitchFamily="34" charset="0"/>
              <a:cs typeface="Arial" panose="020B0604020202020204" pitchFamily="34" charset="0"/>
            </a:endParaRPr>
          </a:p>
          <a:p>
            <a:pPr algn="r" rtl="1"/>
            <a:r>
              <a:rPr lang="fa-IR" sz="2100" dirty="0" smtClean="0">
                <a:latin typeface="Arial" panose="020B0604020202020204" pitchFamily="34" charset="0"/>
                <a:cs typeface="Arial" panose="020B0604020202020204" pitchFamily="34" charset="0"/>
              </a:rPr>
              <a:t>ایده ی اصلی این شبکه ها که موجب موفقیت آنها در حوزه ی بینایی ماشین می شود این است که برای یادگیری به داده های آموزشی و زمان کمتری نیاز دارند. چرا که با تکه تکه کردن هر تصویر به قطعات کوچک تر، شبکه به بررسی همه ی قطعه ها می </a:t>
            </a:r>
            <a:r>
              <a:rPr lang="fa-IR" sz="2100" dirty="0">
                <a:latin typeface="Arial" panose="020B0604020202020204" pitchFamily="34" charset="0"/>
                <a:cs typeface="Arial" panose="020B0604020202020204" pitchFamily="34" charset="0"/>
              </a:rPr>
              <a:t>پردازد. این مانند خواندن کتاب با استفاده از </a:t>
            </a:r>
            <a:r>
              <a:rPr lang="fa-IR" sz="2100" dirty="0" smtClean="0">
                <a:latin typeface="Arial" panose="020B0604020202020204" pitchFamily="34" charset="0"/>
                <a:cs typeface="Arial" panose="020B0604020202020204" pitchFamily="34" charset="0"/>
              </a:rPr>
              <a:t>یک ذره </a:t>
            </a:r>
            <a:r>
              <a:rPr lang="fa-IR" sz="2100" dirty="0">
                <a:latin typeface="Arial" panose="020B0604020202020204" pitchFamily="34" charset="0"/>
                <a:cs typeface="Arial" panose="020B0604020202020204" pitchFamily="34" charset="0"/>
              </a:rPr>
              <a:t>بین است </a:t>
            </a:r>
            <a:r>
              <a:rPr lang="fa-IR" sz="2100" dirty="0" smtClean="0">
                <a:latin typeface="Arial" panose="020B0604020202020204" pitchFamily="34" charset="0"/>
                <a:cs typeface="Arial" panose="020B0604020202020204" pitchFamily="34" charset="0"/>
              </a:rPr>
              <a:t>؛ سرانجام </a:t>
            </a:r>
            <a:r>
              <a:rPr lang="fa-IR" sz="2100" dirty="0">
                <a:latin typeface="Arial" panose="020B0604020202020204" pitchFamily="34" charset="0"/>
                <a:cs typeface="Arial" panose="020B0604020202020204" pitchFamily="34" charset="0"/>
              </a:rPr>
              <a:t>، شما کل صفحه را </a:t>
            </a:r>
            <a:r>
              <a:rPr lang="fa-IR" sz="2100" dirty="0" smtClean="0">
                <a:latin typeface="Arial" panose="020B0604020202020204" pitchFamily="34" charset="0"/>
                <a:cs typeface="Arial" panose="020B0604020202020204" pitchFamily="34" charset="0"/>
              </a:rPr>
              <a:t>خوانده اید اما </a:t>
            </a:r>
            <a:r>
              <a:rPr lang="fa-IR" sz="2100" dirty="0">
                <a:latin typeface="Arial" panose="020B0604020202020204" pitchFamily="34" charset="0"/>
                <a:cs typeface="Arial" panose="020B0604020202020204" pitchFamily="34" charset="0"/>
              </a:rPr>
              <a:t>در هر زمان فقط به یک </a:t>
            </a:r>
            <a:r>
              <a:rPr lang="fa-IR" sz="2100" dirty="0" smtClean="0">
                <a:latin typeface="Arial" panose="020B0604020202020204" pitchFamily="34" charset="0"/>
                <a:cs typeface="Arial" panose="020B0604020202020204" pitchFamily="34" charset="0"/>
              </a:rPr>
              <a:t>بخش </a:t>
            </a:r>
            <a:r>
              <a:rPr lang="fa-IR" sz="2100" dirty="0">
                <a:latin typeface="Arial" panose="020B0604020202020204" pitchFamily="34" charset="0"/>
                <a:cs typeface="Arial" panose="020B0604020202020204" pitchFamily="34" charset="0"/>
              </a:rPr>
              <a:t>کوچک از صفحه </a:t>
            </a:r>
            <a:r>
              <a:rPr lang="fa-IR" sz="2100" dirty="0" smtClean="0">
                <a:latin typeface="Arial" panose="020B0604020202020204" pitchFamily="34" charset="0"/>
                <a:cs typeface="Arial" panose="020B0604020202020204" pitchFamily="34" charset="0"/>
              </a:rPr>
              <a:t>را نگاه </a:t>
            </a:r>
            <a:r>
              <a:rPr lang="fa-IR" sz="2100" dirty="0">
                <a:latin typeface="Arial" panose="020B0604020202020204" pitchFamily="34" charset="0"/>
                <a:cs typeface="Arial" panose="020B0604020202020204" pitchFamily="34" charset="0"/>
              </a:rPr>
              <a:t>می </a:t>
            </a:r>
            <a:r>
              <a:rPr lang="fa-IR" sz="2100" dirty="0" smtClean="0">
                <a:latin typeface="Arial" panose="020B0604020202020204" pitchFamily="34" charset="0"/>
                <a:cs typeface="Arial" panose="020B0604020202020204" pitchFamily="34" charset="0"/>
              </a:rPr>
              <a:t>کنید.</a:t>
            </a:r>
            <a:endParaRPr lang="fa-IR" sz="2100" dirty="0">
              <a:latin typeface="Arial" panose="020B0604020202020204" pitchFamily="34" charset="0"/>
              <a:cs typeface="Arial" panose="020B0604020202020204" pitchFamily="34" charset="0"/>
            </a:endParaRPr>
          </a:p>
        </p:txBody>
      </p:sp>
      <p:pic>
        <p:nvPicPr>
          <p:cNvPr id="12" name="Picture 11"/>
          <p:cNvPicPr>
            <a:picLocks noChangeAspect="1"/>
          </p:cNvPicPr>
          <p:nvPr/>
        </p:nvPicPr>
        <p:blipFill>
          <a:blip r:embed="rId3"/>
          <a:stretch>
            <a:fillRect/>
          </a:stretch>
        </p:blipFill>
        <p:spPr>
          <a:xfrm>
            <a:off x="2940945" y="3889510"/>
            <a:ext cx="5694412" cy="2030254"/>
          </a:xfrm>
          <a:prstGeom prst="rect">
            <a:avLst/>
          </a:prstGeom>
          <a:ln w="3175">
            <a:solidFill>
              <a:schemeClr val="bg1"/>
            </a:solidFill>
          </a:ln>
        </p:spPr>
      </p:pic>
      <p:sp>
        <p:nvSpPr>
          <p:cNvPr id="13" name="TextBox 12"/>
          <p:cNvSpPr txBox="1"/>
          <p:nvPr/>
        </p:nvSpPr>
        <p:spPr>
          <a:xfrm>
            <a:off x="3865887" y="6008239"/>
            <a:ext cx="3844528" cy="353943"/>
          </a:xfrm>
          <a:prstGeom prst="rect">
            <a:avLst/>
          </a:prstGeom>
          <a:noFill/>
        </p:spPr>
        <p:txBody>
          <a:bodyPr wrap="square" rtlCol="0">
            <a:spAutoFit/>
          </a:bodyPr>
          <a:lstStyle/>
          <a:p>
            <a:pPr algn="r" rtl="1"/>
            <a:r>
              <a:rPr lang="fa-IR" sz="1700" dirty="0" smtClean="0">
                <a:latin typeface="Arial" panose="020B0604020202020204" pitchFamily="34" charset="0"/>
                <a:cs typeface="Arial" panose="020B0604020202020204" pitchFamily="34" charset="0"/>
              </a:rPr>
              <a:t>تقسیم بندی تصویر با استفاده از شبکه عصبی پیچشی</a:t>
            </a:r>
            <a:endParaRPr lang="en-US" sz="1700" dirty="0">
              <a:latin typeface="Arial" panose="020B0604020202020204" pitchFamily="34" charset="0"/>
              <a:cs typeface="Arial" panose="020B0604020202020204" pitchFamily="34" charset="0"/>
            </a:endParaRPr>
          </a:p>
        </p:txBody>
      </p:sp>
      <p:pic>
        <p:nvPicPr>
          <p:cNvPr id="8" name="Picture 7"/>
          <p:cNvPicPr>
            <a:picLocks noChangeAspect="1"/>
          </p:cNvPicPr>
          <p:nvPr/>
        </p:nvPicPr>
        <p:blipFill rotWithShape="1">
          <a:blip r:embed="rId4"/>
          <a:srcRect l="60297" t="30505" r="31662" b="56519"/>
          <a:stretch/>
        </p:blipFill>
        <p:spPr>
          <a:xfrm>
            <a:off x="9585122" y="835070"/>
            <a:ext cx="331544" cy="300940"/>
          </a:xfrm>
          <a:prstGeom prst="rect">
            <a:avLst/>
          </a:prstGeom>
        </p:spPr>
      </p:pic>
    </p:spTree>
    <p:extLst>
      <p:ext uri="{BB962C8B-B14F-4D97-AF65-F5344CB8AC3E}">
        <p14:creationId xmlns:p14="http://schemas.microsoft.com/office/powerpoint/2010/main" val="886267087"/>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9</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5" name="TextBox 4"/>
          <p:cNvSpPr txBox="1"/>
          <p:nvPr/>
        </p:nvSpPr>
        <p:spPr>
          <a:xfrm>
            <a:off x="1111169" y="662827"/>
            <a:ext cx="9053905" cy="3816429"/>
          </a:xfrm>
          <a:prstGeom prst="rect">
            <a:avLst/>
          </a:prstGeom>
          <a:noFill/>
        </p:spPr>
        <p:txBody>
          <a:bodyPr wrap="square" rtlCol="0">
            <a:spAutoFit/>
          </a:bodyPr>
          <a:lstStyle/>
          <a:p>
            <a:pPr algn="r" rtl="1"/>
            <a:r>
              <a:rPr lang="fa-IR" sz="2400" b="1" dirty="0" smtClean="0">
                <a:latin typeface="Arial" panose="020B0604020202020204" pitchFamily="34" charset="0"/>
                <a:cs typeface="Arial" panose="020B0604020202020204" pitchFamily="34" charset="0"/>
              </a:rPr>
              <a:t>2-4. معرفی یک روش:</a:t>
            </a:r>
          </a:p>
          <a:p>
            <a:pPr algn="r" rtl="1"/>
            <a:r>
              <a:rPr lang="fa-IR" sz="1900" dirty="0" smtClean="0">
                <a:latin typeface="Arial" panose="020B0604020202020204" pitchFamily="34" charset="0"/>
                <a:cs typeface="Arial" panose="020B0604020202020204" pitchFamily="34" charset="0"/>
              </a:rPr>
              <a:t>در این بخش به معرفی یک مثال </a:t>
            </a:r>
            <a:r>
              <a:rPr lang="fa-IR" sz="2000" dirty="0">
                <a:latin typeface="Arial" panose="020B0604020202020204" pitchFamily="34" charset="0"/>
              </a:rPr>
              <a:t>(</a:t>
            </a:r>
            <a:r>
              <a:rPr lang="fa-IR" sz="1600" dirty="0">
                <a:latin typeface="Arial" panose="020B0604020202020204" pitchFamily="34" charset="0"/>
                <a:hlinkClick r:id="rId2" action="ppaction://hlinksldjump"/>
              </a:rPr>
              <a:t>مرجع </a:t>
            </a:r>
            <a:r>
              <a:rPr lang="en-US" sz="1600" dirty="0">
                <a:latin typeface="Arial" panose="020B0604020202020204" pitchFamily="34" charset="0"/>
                <a:cs typeface="Arial" panose="020B0604020202020204" pitchFamily="34" charset="0"/>
                <a:hlinkClick r:id="rId2" action="ppaction://hlinksldjump"/>
              </a:rPr>
              <a:t>[4]</a:t>
            </a:r>
            <a:r>
              <a:rPr lang="fa-IR" sz="2000" dirty="0">
                <a:latin typeface="Arial" panose="020B0604020202020204" pitchFamily="34" charset="0"/>
              </a:rPr>
              <a:t>) </a:t>
            </a:r>
            <a:r>
              <a:rPr lang="fa-IR" sz="1900" dirty="0" smtClean="0">
                <a:latin typeface="Arial" panose="020B0604020202020204" pitchFamily="34" charset="0"/>
                <a:cs typeface="Arial" panose="020B0604020202020204" pitchFamily="34" charset="0"/>
              </a:rPr>
              <a:t>از </a:t>
            </a:r>
            <a:r>
              <a:rPr lang="fa-IR" sz="1900" dirty="0" smtClean="0">
                <a:latin typeface="Arial" panose="020B0604020202020204" pitchFamily="34" charset="0"/>
                <a:cs typeface="Arial" panose="020B0604020202020204" pitchFamily="34" charset="0"/>
              </a:rPr>
              <a:t>روش های جدید تقسیم بندی غدد در تصاویر بافت آسیب شناسی می پردازیم که در آن از زیرمجموعه ی خاصی از شبکه های عصبی پیچشی</a:t>
            </a:r>
            <a:r>
              <a:rPr lang="en-US" sz="1900" dirty="0" smtClean="0">
                <a:latin typeface="Arial" panose="020B0604020202020204" pitchFamily="34" charset="0"/>
                <a:cs typeface="Arial" panose="020B0604020202020204" pitchFamily="34" charset="0"/>
              </a:rPr>
              <a:t> </a:t>
            </a:r>
            <a:r>
              <a:rPr lang="fa-IR" sz="1900" dirty="0" smtClean="0">
                <a:latin typeface="Arial" panose="020B0604020202020204" pitchFamily="34" charset="0"/>
                <a:cs typeface="Arial" panose="020B0604020202020204" pitchFamily="34" charset="0"/>
              </a:rPr>
              <a:t>(</a:t>
            </a:r>
            <a:r>
              <a:rPr lang="en-US" sz="1900" dirty="0" smtClean="0">
                <a:latin typeface="Arial" panose="020B0604020202020204" pitchFamily="34" charset="0"/>
                <a:cs typeface="Arial" panose="020B0604020202020204" pitchFamily="34" charset="0"/>
              </a:rPr>
              <a:t>CNNs</a:t>
            </a:r>
            <a:r>
              <a:rPr lang="fa-IR" sz="1900" dirty="0" smtClean="0">
                <a:latin typeface="Arial" panose="020B0604020202020204" pitchFamily="34" charset="0"/>
                <a:cs typeface="Arial" panose="020B0604020202020204" pitchFamily="34" charset="0"/>
              </a:rPr>
              <a:t>)، یعنی </a:t>
            </a:r>
            <a:r>
              <a:rPr lang="fa-IR" sz="1900" b="1" dirty="0" smtClean="0">
                <a:latin typeface="Arial" panose="020B0604020202020204" pitchFamily="34" charset="0"/>
                <a:cs typeface="Arial" panose="020B0604020202020204" pitchFamily="34" charset="0"/>
              </a:rPr>
              <a:t>شبکه های عصبی کاملاً پیچشی</a:t>
            </a:r>
            <a:r>
              <a:rPr lang="en-US" sz="1900" b="1" dirty="0" smtClean="0">
                <a:latin typeface="Arial" panose="020B0604020202020204" pitchFamily="34" charset="0"/>
                <a:cs typeface="Arial" panose="020B0604020202020204" pitchFamily="34" charset="0"/>
              </a:rPr>
              <a:t> </a:t>
            </a:r>
            <a:r>
              <a:rPr lang="fa-IR" sz="1900" b="1" dirty="0" smtClean="0">
                <a:latin typeface="Arial" panose="020B0604020202020204" pitchFamily="34" charset="0"/>
                <a:cs typeface="Arial" panose="020B0604020202020204" pitchFamily="34" charset="0"/>
              </a:rPr>
              <a:t>(</a:t>
            </a:r>
            <a:r>
              <a:rPr lang="en-US" sz="1900" b="1" dirty="0" smtClean="0">
                <a:latin typeface="Arial" panose="020B0604020202020204" pitchFamily="34" charset="0"/>
                <a:cs typeface="Arial" panose="020B0604020202020204" pitchFamily="34" charset="0"/>
              </a:rPr>
              <a:t>FCNs</a:t>
            </a:r>
            <a:r>
              <a:rPr lang="fa-IR" sz="1900" b="1" dirty="0" smtClean="0">
                <a:latin typeface="Arial" panose="020B0604020202020204" pitchFamily="34" charset="0"/>
                <a:cs typeface="Arial" panose="020B0604020202020204" pitchFamily="34" charset="0"/>
              </a:rPr>
              <a:t>)، </a:t>
            </a:r>
            <a:r>
              <a:rPr lang="fa-IR" sz="1900" dirty="0" smtClean="0">
                <a:latin typeface="Arial" panose="020B0604020202020204" pitchFamily="34" charset="0"/>
                <a:cs typeface="Arial" panose="020B0604020202020204" pitchFamily="34" charset="0"/>
              </a:rPr>
              <a:t>استفاده شده است. </a:t>
            </a:r>
          </a:p>
          <a:p>
            <a:pPr algn="r" rtl="1"/>
            <a:endParaRPr lang="fa-IR" sz="1900" dirty="0" smtClean="0">
              <a:latin typeface="Arial" panose="020B0604020202020204" pitchFamily="34" charset="0"/>
              <a:cs typeface="Arial" panose="020B0604020202020204" pitchFamily="34" charset="0"/>
            </a:endParaRPr>
          </a:p>
          <a:p>
            <a:pPr algn="r" rtl="1"/>
            <a:r>
              <a:rPr lang="fa-IR" sz="1900" dirty="0" smtClean="0">
                <a:latin typeface="Arial" panose="020B0604020202020204" pitchFamily="34" charset="0"/>
                <a:cs typeface="Arial" panose="020B0604020202020204" pitchFamily="34" charset="0"/>
              </a:rPr>
              <a:t>در سال های قبل یک شبکه عصبی کاملاً پیچشی طوری پیاده سازی شده است که با بررسی پیکسل به پیکسل تصاویر، تصویرتقسیم بندی شده ی آنها را به عنوان خروجی ارائه می دهد. اما در این روش قدیمی، در مواردی که به علت وخامت بیماری، شکل غده تغییر یافته باشد، الگوریتم نمی تواند با دقتی مناسب خروجی را نمایش دهد.</a:t>
            </a:r>
          </a:p>
          <a:p>
            <a:pPr algn="r" rtl="1"/>
            <a:r>
              <a:rPr lang="fa-IR" sz="1900" dirty="0" smtClean="0">
                <a:latin typeface="Arial" panose="020B0604020202020204" pitchFamily="34" charset="0"/>
                <a:cs typeface="Arial" panose="020B0604020202020204" pitchFamily="34" charset="0"/>
              </a:rPr>
              <a:t>برای حل این مشکل از یک شبکه ی دیگر استفاده می شود که در آن مرزهای اطراف غدد در تصویری دیگرمشخص می شوند .</a:t>
            </a:r>
          </a:p>
          <a:p>
            <a:pPr algn="r" rtl="1"/>
            <a:r>
              <a:rPr lang="fa-IR" sz="1900" dirty="0" smtClean="0">
                <a:latin typeface="Arial" panose="020B0604020202020204" pitchFamily="34" charset="0"/>
                <a:cs typeface="Arial" panose="020B0604020202020204" pitchFamily="34" charset="0"/>
              </a:rPr>
              <a:t>در نتیجه با ادغام این دو شبکه در یک شبکه ی اصلی، نتیجه ی خروجی اشتراک این دو تصویر است و حتی اگر شکل غده تغییر یافته باشد، به علت تشخیص مرزها، تصویر خروجی نتیجه ای با دقت بیشتر خواهد بود.</a:t>
            </a:r>
            <a:endParaRPr lang="en-US" sz="1900" dirty="0">
              <a:latin typeface="Arial" panose="020B0604020202020204" pitchFamily="34" charset="0"/>
              <a:cs typeface="Arial" panose="020B0604020202020204" pitchFamily="34" charset="0"/>
            </a:endParaRPr>
          </a:p>
        </p:txBody>
      </p:sp>
      <p:pic>
        <p:nvPicPr>
          <p:cNvPr id="6" name="Picture 5"/>
          <p:cNvPicPr>
            <a:picLocks noChangeAspect="1"/>
          </p:cNvPicPr>
          <p:nvPr/>
        </p:nvPicPr>
        <p:blipFill rotWithShape="1">
          <a:blip r:embed="rId3"/>
          <a:srcRect l="13640" t="38040" r="24866" b="19689"/>
          <a:stretch/>
        </p:blipFill>
        <p:spPr>
          <a:xfrm>
            <a:off x="3260130" y="4340757"/>
            <a:ext cx="6510394" cy="2517243"/>
          </a:xfrm>
          <a:prstGeom prst="rect">
            <a:avLst/>
          </a:prstGeom>
        </p:spPr>
      </p:pic>
    </p:spTree>
    <p:extLst>
      <p:ext uri="{BB962C8B-B14F-4D97-AF65-F5344CB8AC3E}">
        <p14:creationId xmlns:p14="http://schemas.microsoft.com/office/powerpoint/2010/main" val="32554373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Cordelia · SlidesCarnival</Template>
  <TotalTime>656</TotalTime>
  <Words>1449</Words>
  <Application>Microsoft Office PowerPoint</Application>
  <PresentationFormat>Widescreen</PresentationFormat>
  <Paragraphs>129</Paragraphs>
  <Slides>14</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14</vt:i4>
      </vt:variant>
    </vt:vector>
  </HeadingPairs>
  <TitlesOfParts>
    <vt:vector size="21" baseType="lpstr">
      <vt:lpstr>Arial</vt:lpstr>
      <vt:lpstr>B Nazanin</vt:lpstr>
      <vt:lpstr>Calibri</vt:lpstr>
      <vt:lpstr>Roboto Slab</vt:lpstr>
      <vt:lpstr>Source Sans Pro</vt:lpstr>
      <vt:lpstr>Wingdings</vt:lpstr>
      <vt:lpstr>Cordelia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5. چالش ها :</vt:lpstr>
      <vt:lpstr>PowerPoint Presentation</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shabake</dc:creator>
  <cp:lastModifiedBy>shabake</cp:lastModifiedBy>
  <cp:revision>104</cp:revision>
  <dcterms:created xsi:type="dcterms:W3CDTF">2020-05-02T12:37:31Z</dcterms:created>
  <dcterms:modified xsi:type="dcterms:W3CDTF">2020-05-03T19:39:34Z</dcterms:modified>
</cp:coreProperties>
</file>

<file path=docProps/thumbnail.jpeg>
</file>